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7" d="100"/>
          <a:sy n="47" d="100"/>
        </p:scale>
        <p:origin x="-96" y="-1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1E6FA-36D9-48CD-BD4E-89C390AB0BC4}" type="datetimeFigureOut">
              <a:rPr lang="zh-TW" altLang="en-US" smtClean="0"/>
              <a:t>2018/6/12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40A8-C914-4739-8381-8AD70247A6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7014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1E6FA-36D9-48CD-BD4E-89C390AB0BC4}" type="datetimeFigureOut">
              <a:rPr lang="zh-TW" altLang="en-US" smtClean="0"/>
              <a:t>2018/6/12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40A8-C914-4739-8381-8AD70247A6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1270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1E6FA-36D9-48CD-BD4E-89C390AB0BC4}" type="datetimeFigureOut">
              <a:rPr lang="zh-TW" altLang="en-US" smtClean="0"/>
              <a:t>2018/6/12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40A8-C914-4739-8381-8AD70247A6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7646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1E6FA-36D9-48CD-BD4E-89C390AB0BC4}" type="datetimeFigureOut">
              <a:rPr lang="zh-TW" altLang="en-US" smtClean="0"/>
              <a:t>2018/6/12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40A8-C914-4739-8381-8AD70247A6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8177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1E6FA-36D9-48CD-BD4E-89C390AB0BC4}" type="datetimeFigureOut">
              <a:rPr lang="zh-TW" altLang="en-US" smtClean="0"/>
              <a:t>2018/6/12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40A8-C914-4739-8381-8AD70247A6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3543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1E6FA-36D9-48CD-BD4E-89C390AB0BC4}" type="datetimeFigureOut">
              <a:rPr lang="zh-TW" altLang="en-US" smtClean="0"/>
              <a:t>2018/6/12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40A8-C914-4739-8381-8AD70247A6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3469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1E6FA-36D9-48CD-BD4E-89C390AB0BC4}" type="datetimeFigureOut">
              <a:rPr lang="zh-TW" altLang="en-US" smtClean="0"/>
              <a:t>2018/6/12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40A8-C914-4739-8381-8AD70247A6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2646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1E6FA-36D9-48CD-BD4E-89C390AB0BC4}" type="datetimeFigureOut">
              <a:rPr lang="zh-TW" altLang="en-US" smtClean="0"/>
              <a:t>2018/6/12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40A8-C914-4739-8381-8AD70247A6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5479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1E6FA-36D9-48CD-BD4E-89C390AB0BC4}" type="datetimeFigureOut">
              <a:rPr lang="zh-TW" altLang="en-US" smtClean="0"/>
              <a:t>2018/6/12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40A8-C914-4739-8381-8AD70247A6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3627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1E6FA-36D9-48CD-BD4E-89C390AB0BC4}" type="datetimeFigureOut">
              <a:rPr lang="zh-TW" altLang="en-US" smtClean="0"/>
              <a:t>2018/6/12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40A8-C914-4739-8381-8AD70247A6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3537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1E6FA-36D9-48CD-BD4E-89C390AB0BC4}" type="datetimeFigureOut">
              <a:rPr lang="zh-TW" altLang="en-US" smtClean="0"/>
              <a:t>2018/6/12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40A8-C914-4739-8381-8AD70247A6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713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1E6FA-36D9-48CD-BD4E-89C390AB0BC4}" type="datetimeFigureOut">
              <a:rPr lang="zh-TW" altLang="en-US" smtClean="0"/>
              <a:t>2018/6/12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640A8-C914-4739-8381-8AD70247A6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5781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4294967295"/>
          </p:nvPr>
        </p:nvSpPr>
        <p:spPr>
          <a:xfrm>
            <a:off x="8610600" y="6492876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D057074-AB01-4F73-A0FF-15DA68C23BAC}" type="slidenum">
              <a:rPr lang="zh-TW" altLang="en-US" smtClean="0"/>
              <a:pPr>
                <a:defRPr/>
              </a:pPr>
              <a:t>1</a:t>
            </a:fld>
            <a:endParaRPr lang="zh-TW" altLang="en-US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4797622"/>
              </p:ext>
            </p:extLst>
          </p:nvPr>
        </p:nvGraphicFramePr>
        <p:xfrm>
          <a:off x="1827144" y="1618250"/>
          <a:ext cx="8537713" cy="41895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80931"/>
                <a:gridCol w="4370196"/>
                <a:gridCol w="2686586"/>
              </a:tblGrid>
              <a:tr h="3182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時間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議程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主講人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7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13:30~14:00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報到及入座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5546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14:00~14:05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主席致詞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台灣雲端物聯網產業協會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14:05~14:25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台灣無人機應用服務市場現況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台灣雲端物聯網產業協會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7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14:25~14:40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Networking Time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7526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14:40~15:40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arenBoth"/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實務案例分享：農</a:t>
                      </a:r>
                      <a:r>
                        <a:rPr 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噴</a:t>
                      </a:r>
                      <a:r>
                        <a:rPr lang="zh-TW" alt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、</a:t>
                      </a:r>
                      <a:r>
                        <a:rPr 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救災</a:t>
                      </a:r>
                      <a:r>
                        <a:rPr lang="zh-TW" alt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、</a:t>
                      </a:r>
                      <a:r>
                        <a:rPr 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巡檢</a:t>
                      </a:r>
                      <a:r>
                        <a:rPr lang="zh-TW" alt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應用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arenBoth"/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飛手培訓及管理分享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日本</a:t>
                      </a:r>
                      <a:r>
                        <a:rPr lang="en-US" sz="1800" kern="100" dirty="0" err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enRoute</a:t>
                      </a: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公司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7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15:40~16:50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綜合座談與合作討論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台灣雲端物聯網產業協會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46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16:50~17:00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小結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台灣雲端物聯網產業協會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標題 1"/>
          <p:cNvSpPr txBox="1">
            <a:spLocks/>
          </p:cNvSpPr>
          <p:nvPr/>
        </p:nvSpPr>
        <p:spPr bwMode="auto">
          <a:xfrm>
            <a:off x="2137569" y="663576"/>
            <a:ext cx="7916862" cy="59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3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議程</a:t>
            </a:r>
          </a:p>
        </p:txBody>
      </p:sp>
    </p:spTree>
    <p:extLst>
      <p:ext uri="{BB962C8B-B14F-4D97-AF65-F5344CB8AC3E}">
        <p14:creationId xmlns:p14="http://schemas.microsoft.com/office/powerpoint/2010/main" val="3501315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82</Words>
  <Application>Microsoft Office PowerPoint</Application>
  <PresentationFormat>自訂</PresentationFormat>
  <Paragraphs>25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KK KK</dc:creator>
  <cp:lastModifiedBy>user</cp:lastModifiedBy>
  <cp:revision>3</cp:revision>
  <dcterms:created xsi:type="dcterms:W3CDTF">2018-06-12T03:21:15Z</dcterms:created>
  <dcterms:modified xsi:type="dcterms:W3CDTF">2018-06-12T03:35:55Z</dcterms:modified>
</cp:coreProperties>
</file>