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702" r:id="rId5"/>
    <p:sldMasterId id="2147483703" r:id="rId6"/>
    <p:sldMasterId id="2147483704" r:id="rId7"/>
  </p:sldMasterIdLst>
  <p:notesMasterIdLst>
    <p:notesMasterId r:id="rId8"/>
  </p:notesMasterIdLst>
  <p:sldIdLst>
    <p:sldId id="256" r:id="rId9"/>
  </p:sldIdLst>
  <p:sldSz cy="6858000" cx="9144000"/>
  <p:notesSz cx="6797675" cy="99282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CA3D0A9-94C0-425A-88D6-28652C527891}">
  <a:tblStyle styleId="{ECA3D0A9-94C0-425A-88D6-28652C527891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9163" y="746125"/>
            <a:ext cx="4960937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30218"/>
            <a:ext cx="2946400" cy="496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:notes"/>
          <p:cNvSpPr txBox="1"/>
          <p:nvPr>
            <p:ph idx="1" type="body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:notes"/>
          <p:cNvSpPr/>
          <p:nvPr>
            <p:ph idx="2" type="sldImg"/>
          </p:nvPr>
        </p:nvSpPr>
        <p:spPr>
          <a:xfrm>
            <a:off x="919163" y="746125"/>
            <a:ext cx="4960937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1371600" y="3886203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 rot="5400000">
            <a:off x="2251075" y="-309560"/>
            <a:ext cx="464185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Google Shape;59;p11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type="title"/>
          </p:nvPr>
        </p:nvSpPr>
        <p:spPr>
          <a:xfrm rot="5400000">
            <a:off x="4977606" y="2416969"/>
            <a:ext cx="53609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2" name="Google Shape;62;p12"/>
          <p:cNvSpPr txBox="1"/>
          <p:nvPr>
            <p:ph idx="1" type="body"/>
          </p:nvPr>
        </p:nvSpPr>
        <p:spPr>
          <a:xfrm rot="5400000">
            <a:off x="786606" y="435769"/>
            <a:ext cx="53609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Google Shape;63;p12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，文字及兩項物件" type="txAndTwoObj">
  <p:cSld name="TEXT_AND_TWO_OBJECT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457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4648200" y="1484316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Google Shape;68;p13"/>
          <p:cNvSpPr txBox="1"/>
          <p:nvPr>
            <p:ph idx="3" type="body"/>
          </p:nvPr>
        </p:nvSpPr>
        <p:spPr>
          <a:xfrm>
            <a:off x="4648200" y="3881441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表格" type="tbl">
  <p:cSld name="TABLE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，四項物件" type="fourObj">
  <p:cSld name="FOUR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457200" y="1484316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Google Shape;76;p15"/>
          <p:cNvSpPr txBox="1"/>
          <p:nvPr>
            <p:ph idx="2" type="body"/>
          </p:nvPr>
        </p:nvSpPr>
        <p:spPr>
          <a:xfrm>
            <a:off x="4648200" y="1484316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Google Shape;77;p15"/>
          <p:cNvSpPr txBox="1"/>
          <p:nvPr>
            <p:ph idx="3" type="body"/>
          </p:nvPr>
        </p:nvSpPr>
        <p:spPr>
          <a:xfrm>
            <a:off x="457200" y="3881441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Google Shape;78;p15"/>
          <p:cNvSpPr txBox="1"/>
          <p:nvPr>
            <p:ph idx="4" type="body"/>
          </p:nvPr>
        </p:nvSpPr>
        <p:spPr>
          <a:xfrm>
            <a:off x="4648200" y="3881441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Google Shape;79;p15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，文字及物件" type="txAndObj">
  <p:cSld name="TEXT_AND_OBJEC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457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Google Shape;83;p16"/>
          <p:cNvSpPr txBox="1"/>
          <p:nvPr>
            <p:ph idx="2" type="body"/>
          </p:nvPr>
        </p:nvSpPr>
        <p:spPr>
          <a:xfrm>
            <a:off x="4648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Google Shape;84;p16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標題投影片">
  <p:cSld name="2_標題投影片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179391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91375" spcFirstLastPara="1" rIns="91375" wrap="square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"/>
            <a:ext cx="9144000" cy="141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標題投影片">
  <p:cSld name="3_標題投影片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179392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91375" spcFirstLastPara="1" rIns="91375" wrap="square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"/>
            <a:ext cx="9144000" cy="141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_標題投影片">
  <p:cSld name="4_標題投影片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idx="12" type="sldNum"/>
          </p:nvPr>
        </p:nvSpPr>
        <p:spPr>
          <a:xfrm>
            <a:off x="7884368" y="6513343"/>
            <a:ext cx="802432" cy="22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type="title">
  <p:cSld name="TITL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3" name="Google Shape;103;p21"/>
          <p:cNvSpPr txBox="1"/>
          <p:nvPr>
            <p:ph idx="1" type="subTitle"/>
          </p:nvPr>
        </p:nvSpPr>
        <p:spPr>
          <a:xfrm>
            <a:off x="1371600" y="3886203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484315"/>
            <a:ext cx="8229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457200" y="1484315"/>
            <a:ext cx="8229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8" name="Google Shape;108;p22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/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1" name="Google Shape;111;p2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Google Shape;112;p23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5" name="Google Shape;115;p24"/>
          <p:cNvSpPr txBox="1"/>
          <p:nvPr>
            <p:ph idx="1" type="body"/>
          </p:nvPr>
        </p:nvSpPr>
        <p:spPr>
          <a:xfrm>
            <a:off x="457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6" name="Google Shape;116;p24"/>
          <p:cNvSpPr txBox="1"/>
          <p:nvPr>
            <p:ph idx="2" type="body"/>
          </p:nvPr>
        </p:nvSpPr>
        <p:spPr>
          <a:xfrm>
            <a:off x="4648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7" name="Google Shape;117;p24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0" name="Google Shape;120;p2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1" name="Google Shape;121;p2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2" name="Google Shape;122;p25"/>
          <p:cNvSpPr txBox="1"/>
          <p:nvPr>
            <p:ph idx="3" type="body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3" name="Google Shape;123;p25"/>
          <p:cNvSpPr txBox="1"/>
          <p:nvPr>
            <p:ph idx="4" type="body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7" name="Google Shape;127;p26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/>
          <p:nvPr>
            <p:ph type="title"/>
          </p:nvPr>
        </p:nvSpPr>
        <p:spPr>
          <a:xfrm>
            <a:off x="457203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2" name="Google Shape;132;p2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3" name="Google Shape;133;p28"/>
          <p:cNvSpPr txBox="1"/>
          <p:nvPr>
            <p:ph idx="2" type="body"/>
          </p:nvPr>
        </p:nvSpPr>
        <p:spPr>
          <a:xfrm>
            <a:off x="457203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4" name="Google Shape;134;p28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7" name="Google Shape;137;p2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8" name="Google Shape;138;p2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9" name="Google Shape;139;p29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2" name="Google Shape;142;p30"/>
          <p:cNvSpPr txBox="1"/>
          <p:nvPr>
            <p:ph idx="1" type="body"/>
          </p:nvPr>
        </p:nvSpPr>
        <p:spPr>
          <a:xfrm rot="5400000">
            <a:off x="2251075" y="-309560"/>
            <a:ext cx="464185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3" name="Google Shape;143;p30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/>
          <p:nvPr>
            <p:ph type="title"/>
          </p:nvPr>
        </p:nvSpPr>
        <p:spPr>
          <a:xfrm rot="5400000">
            <a:off x="4977606" y="2416969"/>
            <a:ext cx="53609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6" name="Google Shape;146;p31"/>
          <p:cNvSpPr txBox="1"/>
          <p:nvPr>
            <p:ph idx="1" type="body"/>
          </p:nvPr>
        </p:nvSpPr>
        <p:spPr>
          <a:xfrm rot="5400000">
            <a:off x="786606" y="435769"/>
            <a:ext cx="53609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7" name="Google Shape;147;p31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，文字及兩項物件" type="txAndTwoObj">
  <p:cSld name="TEXT_AND_TWO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0" name="Google Shape;150;p32"/>
          <p:cNvSpPr txBox="1"/>
          <p:nvPr>
            <p:ph idx="1" type="body"/>
          </p:nvPr>
        </p:nvSpPr>
        <p:spPr>
          <a:xfrm>
            <a:off x="457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1" name="Google Shape;151;p32"/>
          <p:cNvSpPr txBox="1"/>
          <p:nvPr>
            <p:ph idx="2" type="body"/>
          </p:nvPr>
        </p:nvSpPr>
        <p:spPr>
          <a:xfrm>
            <a:off x="4648200" y="1484316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2" name="Google Shape;152;p32"/>
          <p:cNvSpPr txBox="1"/>
          <p:nvPr>
            <p:ph idx="3" type="body"/>
          </p:nvPr>
        </p:nvSpPr>
        <p:spPr>
          <a:xfrm>
            <a:off x="4648200" y="3881441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3" name="Google Shape;153;p32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表格" type="tbl">
  <p:cSld name="TABLE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3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6" name="Google Shape;156;p33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，四項物件" type="fourObj">
  <p:cSld name="FOUR_OBJECTS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4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9" name="Google Shape;159;p34"/>
          <p:cNvSpPr txBox="1"/>
          <p:nvPr>
            <p:ph idx="1" type="body"/>
          </p:nvPr>
        </p:nvSpPr>
        <p:spPr>
          <a:xfrm>
            <a:off x="457200" y="1484316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0" name="Google Shape;160;p34"/>
          <p:cNvSpPr txBox="1"/>
          <p:nvPr>
            <p:ph idx="2" type="body"/>
          </p:nvPr>
        </p:nvSpPr>
        <p:spPr>
          <a:xfrm>
            <a:off x="4648200" y="1484316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1" name="Google Shape;161;p34"/>
          <p:cNvSpPr txBox="1"/>
          <p:nvPr>
            <p:ph idx="3" type="body"/>
          </p:nvPr>
        </p:nvSpPr>
        <p:spPr>
          <a:xfrm>
            <a:off x="457200" y="3881441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2" name="Google Shape;162;p34"/>
          <p:cNvSpPr txBox="1"/>
          <p:nvPr>
            <p:ph idx="4" type="body"/>
          </p:nvPr>
        </p:nvSpPr>
        <p:spPr>
          <a:xfrm>
            <a:off x="4648200" y="3881441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3" name="Google Shape;163;p34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，文字及物件" type="txAndObj">
  <p:cSld name="TEXT_AND_OBJEC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5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66" name="Google Shape;166;p35"/>
          <p:cNvSpPr txBox="1"/>
          <p:nvPr>
            <p:ph idx="1" type="body"/>
          </p:nvPr>
        </p:nvSpPr>
        <p:spPr>
          <a:xfrm>
            <a:off x="457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7" name="Google Shape;167;p35"/>
          <p:cNvSpPr txBox="1"/>
          <p:nvPr>
            <p:ph idx="2" type="body"/>
          </p:nvPr>
        </p:nvSpPr>
        <p:spPr>
          <a:xfrm>
            <a:off x="4648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8" name="Google Shape;168;p35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標題投影片">
  <p:cSld name="2_標題投影片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6"/>
          <p:cNvSpPr/>
          <p:nvPr/>
        </p:nvSpPr>
        <p:spPr>
          <a:xfrm>
            <a:off x="179391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91375" spcFirstLastPara="1" rIns="91375" wrap="square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"/>
            <a:ext cx="9144000" cy="141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標題投影片">
  <p:cSld name="3_標題投影片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7"/>
          <p:cNvSpPr/>
          <p:nvPr/>
        </p:nvSpPr>
        <p:spPr>
          <a:xfrm>
            <a:off x="179392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91375" spcFirstLastPara="1" rIns="91375" wrap="square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"/>
            <a:ext cx="9144000" cy="141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type="title">
  <p:cSld name="TITLE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/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85" name="Google Shape;185;p39"/>
          <p:cNvSpPr txBox="1"/>
          <p:nvPr>
            <p:ph idx="1" type="subTitle"/>
          </p:nvPr>
        </p:nvSpPr>
        <p:spPr>
          <a:xfrm>
            <a:off x="1371600" y="3886203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6" name="Google Shape;186;p39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0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89" name="Google Shape;189;p40"/>
          <p:cNvSpPr txBox="1"/>
          <p:nvPr>
            <p:ph idx="1" type="body"/>
          </p:nvPr>
        </p:nvSpPr>
        <p:spPr>
          <a:xfrm>
            <a:off x="457200" y="1484315"/>
            <a:ext cx="8229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0" name="Google Shape;190;p40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1"/>
          <p:cNvSpPr txBox="1"/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3" name="Google Shape;193;p4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4" name="Google Shape;194;p41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2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7" name="Google Shape;197;p42"/>
          <p:cNvSpPr txBox="1"/>
          <p:nvPr>
            <p:ph idx="1" type="body"/>
          </p:nvPr>
        </p:nvSpPr>
        <p:spPr>
          <a:xfrm>
            <a:off x="457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8" name="Google Shape;198;p42"/>
          <p:cNvSpPr txBox="1"/>
          <p:nvPr>
            <p:ph idx="2" type="body"/>
          </p:nvPr>
        </p:nvSpPr>
        <p:spPr>
          <a:xfrm>
            <a:off x="4648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9" name="Google Shape;199;p42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3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02" name="Google Shape;202;p4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3" name="Google Shape;203;p4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4" name="Google Shape;204;p43"/>
          <p:cNvSpPr txBox="1"/>
          <p:nvPr>
            <p:ph idx="3" type="body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5" name="Google Shape;205;p43"/>
          <p:cNvSpPr txBox="1"/>
          <p:nvPr>
            <p:ph idx="4" type="body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6" name="Google Shape;206;p43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4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09" name="Google Shape;209;p44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5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6"/>
          <p:cNvSpPr txBox="1"/>
          <p:nvPr>
            <p:ph type="title"/>
          </p:nvPr>
        </p:nvSpPr>
        <p:spPr>
          <a:xfrm>
            <a:off x="457203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4" name="Google Shape;214;p4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5" name="Google Shape;215;p46"/>
          <p:cNvSpPr txBox="1"/>
          <p:nvPr>
            <p:ph idx="2" type="body"/>
          </p:nvPr>
        </p:nvSpPr>
        <p:spPr>
          <a:xfrm>
            <a:off x="457203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6" name="Google Shape;216;p46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9" name="Google Shape;219;p4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0" name="Google Shape;220;p4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1" name="Google Shape;221;p47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8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4" name="Google Shape;224;p48"/>
          <p:cNvSpPr txBox="1"/>
          <p:nvPr>
            <p:ph idx="1" type="body"/>
          </p:nvPr>
        </p:nvSpPr>
        <p:spPr>
          <a:xfrm rot="5400000">
            <a:off x="2251075" y="-309560"/>
            <a:ext cx="464185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5" name="Google Shape;225;p48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9"/>
          <p:cNvSpPr txBox="1"/>
          <p:nvPr>
            <p:ph type="title"/>
          </p:nvPr>
        </p:nvSpPr>
        <p:spPr>
          <a:xfrm rot="5400000">
            <a:off x="4977606" y="2416969"/>
            <a:ext cx="53609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8" name="Google Shape;228;p49"/>
          <p:cNvSpPr txBox="1"/>
          <p:nvPr>
            <p:ph idx="1" type="body"/>
          </p:nvPr>
        </p:nvSpPr>
        <p:spPr>
          <a:xfrm rot="5400000">
            <a:off x="786606" y="435769"/>
            <a:ext cx="53609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9" name="Google Shape;229;p49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，文字及兩項物件" type="txAndTwoObj">
  <p:cSld name="TEXT_AND_TWO_OBJECTS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0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2" name="Google Shape;232;p50"/>
          <p:cNvSpPr txBox="1"/>
          <p:nvPr>
            <p:ph idx="1" type="body"/>
          </p:nvPr>
        </p:nvSpPr>
        <p:spPr>
          <a:xfrm>
            <a:off x="457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3" name="Google Shape;233;p50"/>
          <p:cNvSpPr txBox="1"/>
          <p:nvPr>
            <p:ph idx="2" type="body"/>
          </p:nvPr>
        </p:nvSpPr>
        <p:spPr>
          <a:xfrm>
            <a:off x="4648200" y="1484316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4" name="Google Shape;234;p50"/>
          <p:cNvSpPr txBox="1"/>
          <p:nvPr>
            <p:ph idx="3" type="body"/>
          </p:nvPr>
        </p:nvSpPr>
        <p:spPr>
          <a:xfrm>
            <a:off x="4648200" y="3881441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5" name="Google Shape;235;p50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表格" type="tbl">
  <p:cSld name="TABLE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1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8" name="Google Shape;238;p51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，四項物件" type="fourObj">
  <p:cSld name="FOUR_OBJECTS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2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1" name="Google Shape;241;p52"/>
          <p:cNvSpPr txBox="1"/>
          <p:nvPr>
            <p:ph idx="1" type="body"/>
          </p:nvPr>
        </p:nvSpPr>
        <p:spPr>
          <a:xfrm>
            <a:off x="457200" y="1484316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2" name="Google Shape;242;p52"/>
          <p:cNvSpPr txBox="1"/>
          <p:nvPr>
            <p:ph idx="2" type="body"/>
          </p:nvPr>
        </p:nvSpPr>
        <p:spPr>
          <a:xfrm>
            <a:off x="4648200" y="1484316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3" name="Google Shape;243;p52"/>
          <p:cNvSpPr txBox="1"/>
          <p:nvPr>
            <p:ph idx="3" type="body"/>
          </p:nvPr>
        </p:nvSpPr>
        <p:spPr>
          <a:xfrm>
            <a:off x="457200" y="3881441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4" name="Google Shape;244;p52"/>
          <p:cNvSpPr txBox="1"/>
          <p:nvPr>
            <p:ph idx="4" type="body"/>
          </p:nvPr>
        </p:nvSpPr>
        <p:spPr>
          <a:xfrm>
            <a:off x="4648200" y="3881441"/>
            <a:ext cx="4038600" cy="224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5" name="Google Shape;245;p52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4" type="body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，文字及物件" type="txAndObj">
  <p:cSld name="TEXT_AND_OBJECT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3"/>
          <p:cNvSpPr txBox="1"/>
          <p:nvPr>
            <p:ph type="title"/>
          </p:nvPr>
        </p:nvSpPr>
        <p:spPr>
          <a:xfrm>
            <a:off x="457200" y="765178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8" name="Google Shape;248;p53"/>
          <p:cNvSpPr txBox="1"/>
          <p:nvPr>
            <p:ph idx="1" type="body"/>
          </p:nvPr>
        </p:nvSpPr>
        <p:spPr>
          <a:xfrm>
            <a:off x="457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9" name="Google Shape;249;p53"/>
          <p:cNvSpPr txBox="1"/>
          <p:nvPr>
            <p:ph idx="2" type="body"/>
          </p:nvPr>
        </p:nvSpPr>
        <p:spPr>
          <a:xfrm>
            <a:off x="4648200" y="1484315"/>
            <a:ext cx="4038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0" name="Google Shape;250;p53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標題投影片">
  <p:cSld name="2_標題投影片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54"/>
          <p:cNvSpPr/>
          <p:nvPr/>
        </p:nvSpPr>
        <p:spPr>
          <a:xfrm>
            <a:off x="179391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91375" spcFirstLastPara="1" rIns="91375" wrap="square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3" name="Google Shape;253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"/>
            <a:ext cx="9144000" cy="141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標題投影片">
  <p:cSld name="3_標題投影片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55"/>
          <p:cNvSpPr/>
          <p:nvPr/>
        </p:nvSpPr>
        <p:spPr>
          <a:xfrm>
            <a:off x="179392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91375" spcFirstLastPara="1" rIns="91375" wrap="square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6" name="Google Shape;256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"/>
            <a:ext cx="9144000" cy="141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_標題投影片">
  <p:cSld name="4_標題投影片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6"/>
          <p:cNvSpPr/>
          <p:nvPr/>
        </p:nvSpPr>
        <p:spPr>
          <a:xfrm>
            <a:off x="179391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91375" spcFirstLastPara="1" rIns="91375" wrap="square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" name="Google Shape;25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"/>
            <a:ext cx="9144000" cy="141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5_標題投影片">
  <p:cSld name="5_標題投影片"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57"/>
          <p:cNvSpPr/>
          <p:nvPr/>
        </p:nvSpPr>
        <p:spPr>
          <a:xfrm>
            <a:off x="179392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91375" spcFirstLastPara="1" rIns="91375" wrap="square" tIns="456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2" name="Google Shape;262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"/>
            <a:ext cx="9144000" cy="141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457203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457203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Google Shape;50;p9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Google Shape;5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Google Shape;55;p10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21" Type="http://schemas.openxmlformats.org/officeDocument/2006/relationships/theme" Target="../theme/theme4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3.xml"/><Relationship Id="rId19" Type="http://schemas.openxmlformats.org/officeDocument/2006/relationships/slideLayout" Target="../slideLayouts/slideLayout17.xml"/><Relationship Id="rId6" Type="http://schemas.openxmlformats.org/officeDocument/2006/relationships/slideLayout" Target="../slideLayouts/slideLayout4.xml"/><Relationship Id="rId1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theme" Target="../theme/theme3.xml"/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28.xml"/><Relationship Id="rId1" Type="http://schemas.openxmlformats.org/officeDocument/2006/relationships/image" Target="../media/image2.png"/><Relationship Id="rId2" Type="http://schemas.openxmlformats.org/officeDocument/2006/relationships/image" Target="../media/image3.jpg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5.xml"/><Relationship Id="rId6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_rels/slideMaster3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44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5.xml"/><Relationship Id="rId1" Type="http://schemas.openxmlformats.org/officeDocument/2006/relationships/image" Target="../media/image2.png"/><Relationship Id="rId2" Type="http://schemas.openxmlformats.org/officeDocument/2006/relationships/image" Target="../media/image3.jpg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49.xml"/><Relationship Id="rId5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52.xml"/><Relationship Id="rId6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51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79390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00" spcFirstLastPara="1" rIns="914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484315"/>
            <a:ext cx="8229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2"/>
            <a:ext cx="9144000" cy="141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" name="Google Shape;15;p1"/>
          <p:cNvSpPr txBox="1"/>
          <p:nvPr/>
        </p:nvSpPr>
        <p:spPr>
          <a:xfrm>
            <a:off x="7452320" y="6525344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00191" y="6105630"/>
            <a:ext cx="2588827" cy="43898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>
            <a:off x="179390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00" spcFirstLastPara="1" rIns="914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457200" y="1484315"/>
            <a:ext cx="8229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97" name="Google Shape;97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2"/>
            <a:ext cx="9144000" cy="14128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0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9" name="Google Shape;99;p20"/>
          <p:cNvSpPr txBox="1"/>
          <p:nvPr/>
        </p:nvSpPr>
        <p:spPr>
          <a:xfrm>
            <a:off x="7452320" y="6525344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zh-TW" sz="20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24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00191" y="6105630"/>
            <a:ext cx="2588827" cy="43898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8"/>
          <p:cNvSpPr/>
          <p:nvPr/>
        </p:nvSpPr>
        <p:spPr>
          <a:xfrm>
            <a:off x="179390" y="1341440"/>
            <a:ext cx="8785225" cy="5256212"/>
          </a:xfrm>
          <a:prstGeom prst="roundRect">
            <a:avLst>
              <a:gd fmla="val 1958" name="adj"/>
            </a:avLst>
          </a:prstGeom>
          <a:noFill/>
          <a:ln cap="flat" cmpd="sng" w="19050">
            <a:solidFill>
              <a:srgbClr val="33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00" spcFirstLastPara="1" rIns="914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38"/>
          <p:cNvSpPr txBox="1"/>
          <p:nvPr>
            <p:ph idx="1" type="body"/>
          </p:nvPr>
        </p:nvSpPr>
        <p:spPr>
          <a:xfrm>
            <a:off x="457200" y="1484315"/>
            <a:ext cx="8229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8" name="Google Shape;178;p38"/>
          <p:cNvSpPr txBox="1"/>
          <p:nvPr>
            <p:ph idx="10" type="dt"/>
          </p:nvPr>
        </p:nvSpPr>
        <p:spPr>
          <a:xfrm>
            <a:off x="457201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79" name="Google Shape;179;p3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2"/>
            <a:ext cx="9144000" cy="141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38"/>
          <p:cNvSpPr txBox="1"/>
          <p:nvPr>
            <p:ph type="title"/>
          </p:nvPr>
        </p:nvSpPr>
        <p:spPr>
          <a:xfrm>
            <a:off x="457200" y="765177"/>
            <a:ext cx="8229600" cy="576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81" name="Google Shape;181;p38"/>
          <p:cNvSpPr txBox="1"/>
          <p:nvPr/>
        </p:nvSpPr>
        <p:spPr>
          <a:xfrm>
            <a:off x="7452320" y="6525344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00191" y="6105630"/>
            <a:ext cx="2588827" cy="43898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  <p:sldLayoutId id="2147483700" r:id="rId20"/>
    <p:sldLayoutId id="2147483701" r:id="rId2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8"/>
          <p:cNvSpPr txBox="1"/>
          <p:nvPr>
            <p:ph type="ctrTitle"/>
          </p:nvPr>
        </p:nvSpPr>
        <p:spPr>
          <a:xfrm>
            <a:off x="0" y="620688"/>
            <a:ext cx="9144000" cy="792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00" spcFirstLastPara="1" rIns="914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台灣雲協雲端無人機SIG法制分組會議 議程</a:t>
            </a:r>
            <a:endParaRPr b="0" i="0" sz="3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8" name="Google Shape;268;p58"/>
          <p:cNvGraphicFramePr/>
          <p:nvPr/>
        </p:nvGraphicFramePr>
        <p:xfrm>
          <a:off x="251520" y="1556789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{ECA3D0A9-94C0-425A-88D6-28652C527891}</a:tableStyleId>
              </a:tblPr>
              <a:tblGrid>
                <a:gridCol w="1486075"/>
                <a:gridCol w="3671200"/>
                <a:gridCol w="3411675"/>
              </a:tblGrid>
              <a:tr h="300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時間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議程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主持人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</a:tr>
              <a:tr h="511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14:40~15:00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報到及入座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 hMerge="1"/>
              </a:tr>
              <a:tr h="561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15:00~15:05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主席致詞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台灣雲協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</a:tr>
              <a:tr h="687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15:05~15:35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民用航空法草案及規範說明 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無人機SIG 法制分組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蔡文玲 律師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</a:tr>
              <a:tr h="511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15:35~16:10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討論及彙整法規議題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召集人及與會會員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</a:tr>
              <a:tr h="511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16:10~16:20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Break Time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 hMerge="1"/>
              </a:tr>
              <a:tr h="777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16:20~16:40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討論及確認SIG法制分組運作方式 (含下次會議重點)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法制分組及與會會員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</a:tr>
              <a:tr h="627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16:40~17:00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總結及交流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台灣雲協</a:t>
                      </a:r>
                      <a:endParaRPr b="1"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6_預設簡報設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5_預設簡報設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佈景主題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