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5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6" r:id="rId3"/>
    <p:sldMasterId id="2147483710" r:id="rId4"/>
    <p:sldMasterId id="2147483721" r:id="rId5"/>
    <p:sldMasterId id="2147483738" r:id="rId6"/>
  </p:sldMasterIdLst>
  <p:sldIdLst>
    <p:sldId id="258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7" autoAdjust="0"/>
    <p:restoredTop sz="98457" autoAdjust="0"/>
  </p:normalViewPr>
  <p:slideViewPr>
    <p:cSldViewPr>
      <p:cViewPr>
        <p:scale>
          <a:sx n="70" d="100"/>
          <a:sy n="70" d="100"/>
        </p:scale>
        <p:origin x="-1386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3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958" indent="0" algn="ctr">
              <a:buNone/>
              <a:defRPr/>
            </a:lvl2pPr>
            <a:lvl3pPr marL="913916" indent="0" algn="ctr">
              <a:buNone/>
              <a:defRPr/>
            </a:lvl3pPr>
            <a:lvl4pPr marL="1370874" indent="0" algn="ctr">
              <a:buNone/>
              <a:defRPr/>
            </a:lvl4pPr>
            <a:lvl5pPr marL="1827832" indent="0" algn="ctr">
              <a:buNone/>
              <a:defRPr/>
            </a:lvl5pPr>
            <a:lvl6pPr marL="2284789" indent="0" algn="ctr">
              <a:buNone/>
              <a:defRPr/>
            </a:lvl6pPr>
            <a:lvl7pPr marL="2741748" indent="0" algn="ctr">
              <a:buNone/>
              <a:defRPr/>
            </a:lvl7pPr>
            <a:lvl8pPr marL="3198706" indent="0" algn="ctr">
              <a:buNone/>
              <a:defRPr/>
            </a:lvl8pPr>
            <a:lvl9pPr marL="365566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5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679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918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5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6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881441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0045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484315"/>
            <a:ext cx="8229600" cy="464185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449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84316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6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57200" y="3881441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3881441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5617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5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5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99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/>
        </p:nvSpPr>
        <p:spPr bwMode="auto">
          <a:xfrm>
            <a:off x="179391" y="1341440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lIns="91392" tIns="45696" rIns="91392" bIns="45696" anchor="ctr"/>
          <a:lstStyle/>
          <a:p>
            <a:pPr>
              <a:defRPr/>
            </a:pPr>
            <a:endParaRPr kumimoji="0" lang="zh-TW" altLang="en-US" sz="1800" dirty="0">
              <a:solidFill>
                <a:srgbClr val="000000"/>
              </a:solidFill>
              <a:latin typeface="Arial" charset="0"/>
              <a:ea typeface="微軟正黑體" pitchFamily="34" charset="-12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8283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/>
        </p:nvSpPr>
        <p:spPr bwMode="auto">
          <a:xfrm>
            <a:off x="179392" y="1341440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lIns="91376" tIns="45688" rIns="91376" bIns="45688" anchor="ctr"/>
          <a:lstStyle/>
          <a:p>
            <a:pPr>
              <a:defRPr/>
            </a:pPr>
            <a:endParaRPr kumimoji="0" lang="zh-TW" altLang="en-US" sz="1800">
              <a:solidFill>
                <a:srgbClr val="000000"/>
              </a:solidFill>
              <a:latin typeface="Arial" charset="0"/>
              <a:ea typeface="微軟正黑體" pitchFamily="34" charset="-12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7822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3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958" indent="0" algn="ctr">
              <a:buNone/>
              <a:defRPr/>
            </a:lvl2pPr>
            <a:lvl3pPr marL="913916" indent="0" algn="ctr">
              <a:buNone/>
              <a:defRPr/>
            </a:lvl3pPr>
            <a:lvl4pPr marL="1370874" indent="0" algn="ctr">
              <a:buNone/>
              <a:defRPr/>
            </a:lvl4pPr>
            <a:lvl5pPr marL="1827832" indent="0" algn="ctr">
              <a:buNone/>
              <a:defRPr/>
            </a:lvl5pPr>
            <a:lvl6pPr marL="2284789" indent="0" algn="ctr">
              <a:buNone/>
              <a:defRPr/>
            </a:lvl6pPr>
            <a:lvl7pPr marL="2741748" indent="0" algn="ctr">
              <a:buNone/>
              <a:defRPr/>
            </a:lvl7pPr>
            <a:lvl8pPr marL="3198706" indent="0" algn="ctr">
              <a:buNone/>
              <a:defRPr/>
            </a:lvl8pPr>
            <a:lvl9pPr marL="365566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81710-74EF-43F9-AF83-BFF5170D5D3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043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FA6B2-8378-4855-8E56-6F001C0F0D5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77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630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58" indent="0">
              <a:buNone/>
              <a:defRPr sz="1800"/>
            </a:lvl2pPr>
            <a:lvl3pPr marL="913916" indent="0">
              <a:buNone/>
              <a:defRPr sz="1600"/>
            </a:lvl3pPr>
            <a:lvl4pPr marL="1370874" indent="0">
              <a:buNone/>
              <a:defRPr sz="1400"/>
            </a:lvl4pPr>
            <a:lvl5pPr marL="1827832" indent="0">
              <a:buNone/>
              <a:defRPr sz="1400"/>
            </a:lvl5pPr>
            <a:lvl6pPr marL="2284789" indent="0">
              <a:buNone/>
              <a:defRPr sz="1400"/>
            </a:lvl6pPr>
            <a:lvl7pPr marL="2741748" indent="0">
              <a:buNone/>
              <a:defRPr sz="1400"/>
            </a:lvl7pPr>
            <a:lvl8pPr marL="3198706" indent="0">
              <a:buNone/>
              <a:defRPr sz="1400"/>
            </a:lvl8pPr>
            <a:lvl9pPr marL="365566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1A831-F2A3-4754-9613-FF54165A591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318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4315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5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F6A8F-5D5D-49FE-9BDB-00216458CB0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83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5C9A-DB4C-4A12-AD4A-A7D5F21CD5F0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916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EC62-D881-4D0D-BAB4-6D11B614FB9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958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6B57E-DA1A-4261-96A6-E6ED7CD111AB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51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0FE94-D44B-4446-BBED-88A5783CE190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53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58" indent="0">
              <a:buNone/>
              <a:defRPr sz="2800"/>
            </a:lvl2pPr>
            <a:lvl3pPr marL="913916" indent="0">
              <a:buNone/>
              <a:defRPr sz="2400"/>
            </a:lvl3pPr>
            <a:lvl4pPr marL="1370874" indent="0">
              <a:buNone/>
              <a:defRPr sz="2000"/>
            </a:lvl4pPr>
            <a:lvl5pPr marL="1827832" indent="0">
              <a:buNone/>
              <a:defRPr sz="2000"/>
            </a:lvl5pPr>
            <a:lvl6pPr marL="2284789" indent="0">
              <a:buNone/>
              <a:defRPr sz="2000"/>
            </a:lvl6pPr>
            <a:lvl7pPr marL="2741748" indent="0">
              <a:buNone/>
              <a:defRPr sz="2000"/>
            </a:lvl7pPr>
            <a:lvl8pPr marL="3198706" indent="0">
              <a:buNone/>
              <a:defRPr sz="2000"/>
            </a:lvl8pPr>
            <a:lvl9pPr marL="3655663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559EB-8D5B-4000-9AE7-5C9576403F4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430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6BC4-A9B0-4948-BD69-652694D24502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456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992F4-89A4-4E65-AC3E-FFCFC2E799CF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27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5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6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881441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C8BA-35C8-4D9A-81E7-16727C73AF8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753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58" indent="0">
              <a:buNone/>
              <a:defRPr sz="1800"/>
            </a:lvl2pPr>
            <a:lvl3pPr marL="913916" indent="0">
              <a:buNone/>
              <a:defRPr sz="1600"/>
            </a:lvl3pPr>
            <a:lvl4pPr marL="1370874" indent="0">
              <a:buNone/>
              <a:defRPr sz="1400"/>
            </a:lvl4pPr>
            <a:lvl5pPr marL="1827832" indent="0">
              <a:buNone/>
              <a:defRPr sz="1400"/>
            </a:lvl5pPr>
            <a:lvl6pPr marL="2284789" indent="0">
              <a:buNone/>
              <a:defRPr sz="1400"/>
            </a:lvl6pPr>
            <a:lvl7pPr marL="2741748" indent="0">
              <a:buNone/>
              <a:defRPr sz="1400"/>
            </a:lvl7pPr>
            <a:lvl8pPr marL="3198706" indent="0">
              <a:buNone/>
              <a:defRPr sz="1400"/>
            </a:lvl8pPr>
            <a:lvl9pPr marL="365566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9397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484315"/>
            <a:ext cx="8229600" cy="464185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793B1-4667-4B14-A120-33777F581F10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50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84316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6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57200" y="3881441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3881441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BBAE3-A01F-4FF6-96FD-C3EF8EEB92F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18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5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5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1120-D953-4DD7-A227-11AD61532661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00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 userDrawn="1"/>
        </p:nvSpPr>
        <p:spPr bwMode="auto">
          <a:xfrm>
            <a:off x="179391" y="1341440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lIns="91392" tIns="45696" rIns="91392" bIns="45696" anchor="ctr"/>
          <a:lstStyle/>
          <a:p>
            <a:pPr>
              <a:defRPr/>
            </a:pPr>
            <a:endParaRPr kumimoji="0" lang="zh-TW" altLang="en-US" sz="1800" dirty="0">
              <a:solidFill>
                <a:srgbClr val="000000"/>
              </a:solidFill>
              <a:latin typeface="Arial" charset="0"/>
              <a:ea typeface="微軟正黑體" pitchFamily="34" charset="-12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4387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 userDrawn="1"/>
        </p:nvSpPr>
        <p:spPr bwMode="auto">
          <a:xfrm>
            <a:off x="179392" y="1341440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lIns="91376" tIns="45688" rIns="91376" bIns="45688" anchor="ctr"/>
          <a:lstStyle/>
          <a:p>
            <a:pPr>
              <a:defRPr/>
            </a:pPr>
            <a:endParaRPr kumimoji="0" lang="zh-TW" altLang="en-US" sz="1800">
              <a:solidFill>
                <a:srgbClr val="000000"/>
              </a:solidFill>
              <a:latin typeface="Arial" charset="0"/>
              <a:ea typeface="微軟正黑體" pitchFamily="34" charset="-12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062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96C93-07FD-4760-83E1-9607E67DA873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D:\CCAT 雲端協會\雲谷雲豹育成計畫\2014\美工\FB Fans\FB頁面-0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418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832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Autofit/>
          </a:bodyPr>
          <a:lstStyle>
            <a:lvl1pPr>
              <a:defRPr sz="44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0303-ED3A-4156-99E3-AA6E5B4309F9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79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047-F064-4884-A25D-1D66B6859581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330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030C-BB86-4168-8B35-E8F3385CDE4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542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790F-E8E0-495A-83FA-CD09793243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549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4315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5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75468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0EDD-D494-4411-B8C3-950121DC700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460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9188C-1BB6-44D9-B155-66EBED5A1FF7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8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CE7E-DFBC-4876-8459-9630E21E74C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688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38F4-42CC-4A4F-BF4D-AADF47C4779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849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0E3B-F846-4257-A6D1-341BF66397B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038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0F08-FF13-478C-A44A-8B2AA24D10D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740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077073"/>
            <a:ext cx="6400800" cy="1752600"/>
          </a:xfrm>
        </p:spPr>
        <p:txBody>
          <a:bodyPr/>
          <a:lstStyle>
            <a:lvl1pPr marL="0" indent="0" algn="ctr">
              <a:buNone/>
              <a:defRPr sz="4800"/>
            </a:lvl1pPr>
            <a:lvl2pPr marL="457119" indent="0" algn="ctr">
              <a:buNone/>
              <a:defRPr/>
            </a:lvl2pPr>
            <a:lvl3pPr marL="914239" indent="0" algn="ctr">
              <a:buNone/>
              <a:defRPr/>
            </a:lvl3pPr>
            <a:lvl4pPr marL="1371358" indent="0" algn="ctr">
              <a:buNone/>
              <a:defRPr/>
            </a:lvl4pPr>
            <a:lvl5pPr marL="1828477" indent="0" algn="ctr">
              <a:buNone/>
              <a:defRPr/>
            </a:lvl5pPr>
            <a:lvl6pPr marL="2285596" indent="0" algn="ctr">
              <a:buNone/>
              <a:defRPr/>
            </a:lvl6pPr>
            <a:lvl7pPr marL="2742716" indent="0" algn="ctr">
              <a:buNone/>
              <a:defRPr/>
            </a:lvl7pPr>
            <a:lvl8pPr marL="3199835" indent="0" algn="ctr">
              <a:buNone/>
              <a:defRPr/>
            </a:lvl8pPr>
            <a:lvl9pPr marL="3656954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E29E4-F036-4E16-BC5D-B77F1BC6B587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 descr="D:\CCAT 雲端協會\雲谷雲豹育成計畫\2014\美工\FB Fans\FB頁面-0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-27383"/>
            <a:ext cx="9166035" cy="415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057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77" indent="0" algn="ctr">
              <a:buNone/>
              <a:defRPr/>
            </a:lvl2pPr>
            <a:lvl3pPr marL="913755" indent="0" algn="ctr">
              <a:buNone/>
              <a:defRPr/>
            </a:lvl3pPr>
            <a:lvl4pPr marL="1370632" indent="0" algn="ctr">
              <a:buNone/>
              <a:defRPr/>
            </a:lvl4pPr>
            <a:lvl5pPr marL="1827510" indent="0" algn="ctr">
              <a:buNone/>
              <a:defRPr/>
            </a:lvl5pPr>
            <a:lvl6pPr marL="2284386" indent="0" algn="ctr">
              <a:buNone/>
              <a:defRPr/>
            </a:lvl6pPr>
            <a:lvl7pPr marL="2741264" indent="0" algn="ctr">
              <a:buNone/>
              <a:defRPr/>
            </a:lvl7pPr>
            <a:lvl8pPr marL="3198142" indent="0" algn="ctr">
              <a:buNone/>
              <a:defRPr/>
            </a:lvl8pPr>
            <a:lvl9pPr marL="3655018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21355-C81C-49BA-B190-979D585B6E2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322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9144000" cy="42144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900" tIns="39953" rIns="79900" bIns="3995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dirty="0">
              <a:solidFill>
                <a:prstClr val="white"/>
              </a:solidFill>
              <a:ea typeface="微軟正黑體" pitchFamily="34" charset="-120"/>
            </a:endParaRPr>
          </a:p>
        </p:txBody>
      </p:sp>
      <p:sp>
        <p:nvSpPr>
          <p:cNvPr id="5" name="矩形 4"/>
          <p:cNvSpPr>
            <a:spLocks noChangeArrowheads="1"/>
          </p:cNvSpPr>
          <p:nvPr userDrawn="1"/>
        </p:nvSpPr>
        <p:spPr bwMode="auto">
          <a:xfrm flipV="1">
            <a:off x="0" y="3572282"/>
            <a:ext cx="9144000" cy="3285735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0000">
                <a:srgbClr val="FFFFFF"/>
              </a:gs>
              <a:gs pos="100000">
                <a:schemeClr val="bg1"/>
              </a:gs>
            </a:gsLst>
            <a:lin ang="16200000"/>
          </a:gradFill>
          <a:ln w="25400" algn="ctr">
            <a:noFill/>
            <a:miter lim="800000"/>
            <a:headEnd/>
            <a:tailEnd/>
          </a:ln>
        </p:spPr>
        <p:txBody>
          <a:bodyPr rot="10800000" lIns="79900" tIns="39953" rIns="79900" bIns="3995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dirty="0">
              <a:solidFill>
                <a:prstClr val="white"/>
              </a:solidFill>
              <a:latin typeface="Calibri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6272" y="2786096"/>
            <a:ext cx="4857752" cy="655633"/>
          </a:xfrm>
          <a:effectLst/>
        </p:spPr>
        <p:txBody>
          <a:bodyPr>
            <a:noAutofit/>
          </a:bodyPr>
          <a:lstStyle>
            <a:lvl1pPr algn="l">
              <a:defRPr sz="25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7167" y="3714760"/>
            <a:ext cx="4857752" cy="785818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399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99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98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98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97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97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96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9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5042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ea typeface="微軟正黑體" pitchFamily="34" charset="-120"/>
              </a:defRPr>
            </a:lvl1pPr>
            <a:lvl2pPr>
              <a:defRPr>
                <a:latin typeface="+mj-lt"/>
                <a:ea typeface="微軟正黑體" pitchFamily="34" charset="-120"/>
              </a:defRPr>
            </a:lvl2pPr>
            <a:lvl3pPr>
              <a:defRPr>
                <a:latin typeface="+mj-lt"/>
                <a:ea typeface="微軟正黑體" pitchFamily="34" charset="-120"/>
              </a:defRPr>
            </a:lvl3pPr>
            <a:lvl4pPr>
              <a:defRPr>
                <a:latin typeface="+mj-lt"/>
                <a:ea typeface="微軟正黑體" pitchFamily="34" charset="-120"/>
              </a:defRPr>
            </a:lvl4pPr>
            <a:lvl5pPr>
              <a:defRPr>
                <a:latin typeface="+mj-lt"/>
                <a:ea typeface="微軟正黑體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932979" y="6356949"/>
            <a:ext cx="2133962" cy="364281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20887CD1-F901-4B38-982F-83E4010D583E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4" y="6356949"/>
            <a:ext cx="1432143" cy="364281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53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3962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6932979" y="6356949"/>
            <a:ext cx="2133962" cy="364281"/>
          </a:xfrm>
        </p:spPr>
        <p:txBody>
          <a:bodyPr/>
          <a:lstStyle/>
          <a:p>
            <a:pPr>
              <a:defRPr/>
            </a:pPr>
            <a:fld id="{AA2DC886-1316-4C2F-9DF1-D14C7B30AA24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34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6561" y="3308351"/>
            <a:ext cx="7786742" cy="714380"/>
          </a:xfrm>
          <a:effectLst/>
        </p:spPr>
        <p:txBody>
          <a:bodyPr anchor="t"/>
          <a:lstStyle>
            <a:lvl1pPr algn="l">
              <a:defRPr sz="3500" b="1" cap="all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28596" y="4071982"/>
            <a:ext cx="7786742" cy="450849"/>
          </a:xfrm>
        </p:spPr>
        <p:txBody>
          <a:bodyPr anchor="b"/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3995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990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985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980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975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970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965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960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 smtClean="0">
                <a:latin typeface="+mj-lt"/>
              </a:defRPr>
            </a:lvl1pPr>
          </a:lstStyle>
          <a:p>
            <a:pPr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871405" y="6356949"/>
            <a:ext cx="2133962" cy="364281"/>
          </a:xfrm>
        </p:spPr>
        <p:txBody>
          <a:bodyPr/>
          <a:lstStyle>
            <a:lvl1pPr>
              <a:defRPr sz="1000" smtClean="0">
                <a:latin typeface="+mj-lt"/>
              </a:defRPr>
            </a:lvl1pPr>
          </a:lstStyle>
          <a:p>
            <a:pPr>
              <a:defRPr/>
            </a:pPr>
            <a:fld id="{4B5E2A3F-60B0-4405-BC49-1A6BC5DDE643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84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871405" y="6356949"/>
            <a:ext cx="2133962" cy="364281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E0B1BE71-0015-4053-988D-4C7C6A223096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1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r>
              <a:rPr lang="en-US" altLang="zh-TW" dirty="0"/>
              <a:t>Inventec Confidential</a:t>
            </a: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871405" y="6356949"/>
            <a:ext cx="2133962" cy="364281"/>
          </a:xfr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04FC9DEF-FA99-4091-8EB1-C3556A17C67C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2606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r>
              <a:rPr lang="en-US" altLang="zh-TW" dirty="0"/>
              <a:t>Inventec Confidential</a:t>
            </a: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871405" y="6356949"/>
            <a:ext cx="2133962" cy="364281"/>
          </a:xfr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AD42F03-46A9-4D46-AEC6-326D395C4F8B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04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80648" y="1231900"/>
            <a:ext cx="8306196" cy="4267200"/>
          </a:xfrm>
          <a:prstGeom prst="rect">
            <a:avLst/>
          </a:prstGeom>
        </p:spPr>
        <p:txBody>
          <a:bodyPr/>
          <a:lstStyle>
            <a:lvl1pPr marL="342476" marR="0" indent="-342476" algn="just" defTabSz="913271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600">
                <a:solidFill>
                  <a:srgbClr val="4D4D4D"/>
                </a:solidFill>
                <a:latin typeface="+mn-lt"/>
              </a:defRPr>
            </a:lvl1pPr>
            <a:lvl2pPr marL="742033" marR="0" indent="-285400" algn="just" defTabSz="913271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600">
                <a:solidFill>
                  <a:srgbClr val="4D4D4D"/>
                </a:solidFill>
                <a:latin typeface="+mn-lt"/>
              </a:defRPr>
            </a:lvl2pPr>
            <a:lvl3pPr marL="1141589" marR="0" indent="-228318" algn="just" defTabSz="913271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600">
                <a:solidFill>
                  <a:srgbClr val="4D4D4D"/>
                </a:solidFill>
                <a:latin typeface="+mn-lt"/>
              </a:defRPr>
            </a:lvl3pPr>
            <a:lvl4pPr marL="1598225" marR="0" indent="-228318" algn="just" defTabSz="913271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600">
                <a:solidFill>
                  <a:srgbClr val="4D4D4D"/>
                </a:solidFill>
                <a:latin typeface="+mn-lt"/>
              </a:defRPr>
            </a:lvl4pPr>
            <a:lvl5pPr marL="2054860" marR="0" indent="-228318" algn="just" defTabSz="913271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 sz="1600">
                <a:solidFill>
                  <a:srgbClr val="4D4D4D"/>
                </a:solidFill>
                <a:latin typeface="+mn-lt"/>
              </a:defRPr>
            </a:lvl5pPr>
          </a:lstStyle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de-DE" noProof="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80648" y="569913"/>
            <a:ext cx="8306196" cy="317500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de-DE" dirty="0"/>
          </a:p>
        </p:txBody>
      </p:sp>
      <p:sp>
        <p:nvSpPr>
          <p:cNvPr id="6" name="頁尾版面配置區 10"/>
          <p:cNvSpPr>
            <a:spLocks noGrp="1"/>
          </p:cNvSpPr>
          <p:nvPr>
            <p:ph type="ftr" sz="quarter" idx="12"/>
          </p:nvPr>
        </p:nvSpPr>
        <p:spPr>
          <a:xfrm>
            <a:off x="4" y="6356949"/>
            <a:ext cx="1432143" cy="364281"/>
          </a:xfrm>
        </p:spPr>
        <p:txBody>
          <a:bodyPr/>
          <a:lstStyle/>
          <a:p>
            <a:pPr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9"/>
          <p:cNvSpPr>
            <a:spLocks noGrp="1"/>
          </p:cNvSpPr>
          <p:nvPr>
            <p:ph type="sldNum" sz="quarter" idx="11"/>
          </p:nvPr>
        </p:nvSpPr>
        <p:spPr>
          <a:xfrm>
            <a:off x="6932979" y="6356949"/>
            <a:ext cx="2133962" cy="364281"/>
          </a:xfrm>
        </p:spPr>
        <p:txBody>
          <a:bodyPr/>
          <a:lstStyle/>
          <a:p>
            <a:pPr>
              <a:defRPr/>
            </a:pPr>
            <a:fld id="{566B3443-88FF-483E-9A67-1965FD1BAB9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36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>
            <a:lvl1pPr>
              <a:defRPr>
                <a:latin typeface="+mj-lt"/>
                <a:ea typeface="微軟正黑體" pitchFamily="34" charset="-120"/>
              </a:defRPr>
            </a:lvl1pPr>
            <a:lvl2pPr>
              <a:defRPr>
                <a:latin typeface="+mj-lt"/>
                <a:ea typeface="微軟正黑體" pitchFamily="34" charset="-120"/>
              </a:defRPr>
            </a:lvl2pPr>
            <a:lvl3pPr>
              <a:defRPr>
                <a:latin typeface="+mj-lt"/>
                <a:ea typeface="微軟正黑體" pitchFamily="34" charset="-120"/>
              </a:defRPr>
            </a:lvl3pPr>
            <a:lvl4pPr>
              <a:defRPr>
                <a:latin typeface="+mj-lt"/>
                <a:ea typeface="微軟正黑體" pitchFamily="34" charset="-120"/>
              </a:defRPr>
            </a:lvl4pPr>
            <a:lvl5pPr>
              <a:defRPr>
                <a:latin typeface="+mj-lt"/>
                <a:ea typeface="微軟正黑體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74650"/>
            <a:ext cx="8229600" cy="7969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1"/>
          </p:nvPr>
        </p:nvSpPr>
        <p:spPr>
          <a:xfrm>
            <a:off x="6932979" y="6356949"/>
            <a:ext cx="2133962" cy="364281"/>
          </a:xfrm>
        </p:spPr>
        <p:txBody>
          <a:bodyPr/>
          <a:lstStyle/>
          <a:p>
            <a:pPr>
              <a:defRPr/>
            </a:pPr>
            <a:fld id="{566B3443-88FF-483E-9A67-1965FD1BAB9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58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5" y="452199"/>
            <a:ext cx="8219256" cy="648274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599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3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958" indent="0" algn="ctr">
              <a:buNone/>
              <a:defRPr/>
            </a:lvl2pPr>
            <a:lvl3pPr marL="913916" indent="0" algn="ctr">
              <a:buNone/>
              <a:defRPr/>
            </a:lvl3pPr>
            <a:lvl4pPr marL="1370874" indent="0" algn="ctr">
              <a:buNone/>
              <a:defRPr/>
            </a:lvl4pPr>
            <a:lvl5pPr marL="1827832" indent="0" algn="ctr">
              <a:buNone/>
              <a:defRPr/>
            </a:lvl5pPr>
            <a:lvl6pPr marL="2284789" indent="0" algn="ctr">
              <a:buNone/>
              <a:defRPr/>
            </a:lvl6pPr>
            <a:lvl7pPr marL="2741748" indent="0" algn="ctr">
              <a:buNone/>
              <a:defRPr/>
            </a:lvl7pPr>
            <a:lvl8pPr marL="3198706" indent="0" algn="ctr">
              <a:buNone/>
              <a:defRPr/>
            </a:lvl8pPr>
            <a:lvl9pPr marL="365566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21355-C81C-49BA-B190-979D585B6E2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05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B4531-D9C0-4272-B048-01E3BFFF1164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18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13472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58" indent="0">
              <a:buNone/>
              <a:defRPr sz="1800"/>
            </a:lvl2pPr>
            <a:lvl3pPr marL="913916" indent="0">
              <a:buNone/>
              <a:defRPr sz="1600"/>
            </a:lvl3pPr>
            <a:lvl4pPr marL="1370874" indent="0">
              <a:buNone/>
              <a:defRPr sz="1400"/>
            </a:lvl4pPr>
            <a:lvl5pPr marL="1827832" indent="0">
              <a:buNone/>
              <a:defRPr sz="1400"/>
            </a:lvl5pPr>
            <a:lvl6pPr marL="2284789" indent="0">
              <a:buNone/>
              <a:defRPr sz="1400"/>
            </a:lvl6pPr>
            <a:lvl7pPr marL="2741748" indent="0">
              <a:buNone/>
              <a:defRPr sz="1400"/>
            </a:lvl7pPr>
            <a:lvl8pPr marL="3198706" indent="0">
              <a:buNone/>
              <a:defRPr sz="1400"/>
            </a:lvl8pPr>
            <a:lvl9pPr marL="365566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E0623-1164-4B4A-8CE0-53F02EF849B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795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4315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5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68E20-3F89-40B5-8EE2-4B6E452715CD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55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165A7-DFFF-4A67-AC5D-54FD337457F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422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7D8EE-8ECE-4A86-BEF4-9F3DA922AF4C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52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5546E-1F86-4767-9723-8754E810B95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979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14C1-AC25-4F63-8F39-D1C5E7F3BC78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180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58" indent="0">
              <a:buNone/>
              <a:defRPr sz="2800"/>
            </a:lvl2pPr>
            <a:lvl3pPr marL="913916" indent="0">
              <a:buNone/>
              <a:defRPr sz="2400"/>
            </a:lvl3pPr>
            <a:lvl4pPr marL="1370874" indent="0">
              <a:buNone/>
              <a:defRPr sz="2000"/>
            </a:lvl4pPr>
            <a:lvl5pPr marL="1827832" indent="0">
              <a:buNone/>
              <a:defRPr sz="2000"/>
            </a:lvl5pPr>
            <a:lvl6pPr marL="2284789" indent="0">
              <a:buNone/>
              <a:defRPr sz="2000"/>
            </a:lvl6pPr>
            <a:lvl7pPr marL="2741748" indent="0">
              <a:buNone/>
              <a:defRPr sz="2000"/>
            </a:lvl7pPr>
            <a:lvl8pPr marL="3198706" indent="0">
              <a:buNone/>
              <a:defRPr sz="2000"/>
            </a:lvl8pPr>
            <a:lvl9pPr marL="3655663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A2C33-E4CD-4EF5-AB7B-2B6790E0A79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580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0B77C-E4CB-4D45-A641-2F580278416F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126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DBC21-06C3-456F-8B7A-9BB0B26779E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7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5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6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881441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16F8A-8481-475C-95B4-7C92CA80CEE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96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72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484315"/>
            <a:ext cx="8229600" cy="464185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CA9D4-D052-44D5-8119-CC655A90A554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188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84316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6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57200" y="3881441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3881441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A6B2B-5359-451C-9EB0-FB7CB7EAF95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35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8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5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5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C0BF-8A31-4D35-86C7-2CD777240B7C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694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 userDrawn="1"/>
        </p:nvSpPr>
        <p:spPr bwMode="auto">
          <a:xfrm>
            <a:off x="179391" y="1341440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lIns="91392" tIns="45696" rIns="91392" bIns="45696" anchor="ctr"/>
          <a:lstStyle/>
          <a:p>
            <a:pPr>
              <a:defRPr/>
            </a:pPr>
            <a:endParaRPr kumimoji="0" lang="zh-TW" altLang="en-US" sz="1800">
              <a:solidFill>
                <a:srgbClr val="000000"/>
              </a:solidFill>
              <a:latin typeface="Arial" charset="0"/>
              <a:ea typeface="微軟正黑體" pitchFamily="34" charset="-12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2442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微軟正黑體" pitchFamily="34" charset="-120"/>
                <a:ea typeface="微軟正黑體" pitchFamily="34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D3F3704F-9BEE-48E7-B840-821FB7A42481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E7847AB3-5F2D-40B9-803B-409D509E306D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26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  <a:lvl2pPr>
              <a:defRPr>
                <a:latin typeface="微軟正黑體" pitchFamily="34" charset="-120"/>
                <a:ea typeface="微軟正黑體" pitchFamily="34" charset="-120"/>
              </a:defRPr>
            </a:lvl2pPr>
            <a:lvl3pPr>
              <a:defRPr>
                <a:latin typeface="微軟正黑體" pitchFamily="34" charset="-120"/>
                <a:ea typeface="微軟正黑體" pitchFamily="34" charset="-120"/>
              </a:defRPr>
            </a:lvl3pPr>
            <a:lvl4pPr>
              <a:defRPr>
                <a:latin typeface="微軟正黑體" pitchFamily="34" charset="-12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FF28D417-660D-4229-9DB1-4C6435A64E01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37040" y="6597352"/>
            <a:ext cx="2895600" cy="476250"/>
          </a:xfr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BFA8416D-F809-4093-BD23-A800E91AD8DD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61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微軟正黑體" pitchFamily="34" charset="-120"/>
                <a:ea typeface="微軟正黑體" pitchFamily="34" charset="-12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C20F7DB9-9122-4824-84A8-1A4006F57CA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26476356-221E-4A71-B250-6B618F2E597B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15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>
            <a:lvl1pPr>
              <a:defRPr sz="2800">
                <a:latin typeface="微軟正黑體" pitchFamily="34" charset="-120"/>
                <a:ea typeface="微軟正黑體" pitchFamily="34" charset="-120"/>
              </a:defRPr>
            </a:lvl1pPr>
            <a:lvl2pPr>
              <a:defRPr sz="2400">
                <a:latin typeface="微軟正黑體" pitchFamily="34" charset="-120"/>
                <a:ea typeface="微軟正黑體" pitchFamily="34" charset="-120"/>
              </a:defRPr>
            </a:lvl2pPr>
            <a:lvl3pPr>
              <a:defRPr sz="2000">
                <a:latin typeface="微軟正黑體" pitchFamily="34" charset="-120"/>
                <a:ea typeface="微軟正黑體" pitchFamily="34" charset="-120"/>
              </a:defRPr>
            </a:lvl3pPr>
            <a:lvl4pPr>
              <a:defRPr sz="1800">
                <a:latin typeface="微軟正黑體" pitchFamily="34" charset="-120"/>
                <a:ea typeface="微軟正黑體" pitchFamily="34" charset="-120"/>
              </a:defRPr>
            </a:lvl4pPr>
            <a:lvl5pPr>
              <a:defRPr sz="1800">
                <a:latin typeface="微軟正黑體" pitchFamily="34" charset="-120"/>
                <a:ea typeface="微軟正黑體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>
            <a:lvl1pPr>
              <a:defRPr sz="2800">
                <a:latin typeface="微軟正黑體" pitchFamily="34" charset="-120"/>
                <a:ea typeface="微軟正黑體" pitchFamily="34" charset="-120"/>
              </a:defRPr>
            </a:lvl1pPr>
            <a:lvl2pPr>
              <a:defRPr sz="2400">
                <a:latin typeface="微軟正黑體" pitchFamily="34" charset="-120"/>
                <a:ea typeface="微軟正黑體" pitchFamily="34" charset="-120"/>
              </a:defRPr>
            </a:lvl2pPr>
            <a:lvl3pPr>
              <a:defRPr sz="2000">
                <a:latin typeface="微軟正黑體" pitchFamily="34" charset="-120"/>
                <a:ea typeface="微軟正黑體" pitchFamily="34" charset="-120"/>
              </a:defRPr>
            </a:lvl3pPr>
            <a:lvl4pPr>
              <a:defRPr sz="1800">
                <a:latin typeface="微軟正黑體" pitchFamily="34" charset="-120"/>
                <a:ea typeface="微軟正黑體" pitchFamily="34" charset="-120"/>
              </a:defRPr>
            </a:lvl4pPr>
            <a:lvl5pPr>
              <a:defRPr sz="1800">
                <a:latin typeface="微軟正黑體" pitchFamily="34" charset="-120"/>
                <a:ea typeface="微軟正黑體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F3DDBB57-ABCD-40BA-8647-2746003A0656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62FC4AA9-8FF8-4132-9F3B-31FA4EB0517D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473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微軟正黑體" pitchFamily="34" charset="-120"/>
                <a:ea typeface="微軟正黑體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微軟正黑體" pitchFamily="34" charset="-120"/>
                <a:ea typeface="微軟正黑體" pitchFamily="34" charset="-120"/>
              </a:defRPr>
            </a:lvl1pPr>
            <a:lvl2pPr>
              <a:defRPr sz="2000">
                <a:latin typeface="微軟正黑體" pitchFamily="34" charset="-120"/>
                <a:ea typeface="微軟正黑體" pitchFamily="34" charset="-120"/>
              </a:defRPr>
            </a:lvl2pPr>
            <a:lvl3pPr>
              <a:defRPr sz="1800">
                <a:latin typeface="微軟正黑體" pitchFamily="34" charset="-120"/>
                <a:ea typeface="微軟正黑體" pitchFamily="34" charset="-120"/>
              </a:defRPr>
            </a:lvl3pPr>
            <a:lvl4pPr>
              <a:defRPr sz="1600">
                <a:latin typeface="微軟正黑體" pitchFamily="34" charset="-120"/>
                <a:ea typeface="微軟正黑體" pitchFamily="34" charset="-120"/>
              </a:defRPr>
            </a:lvl4pPr>
            <a:lvl5pPr>
              <a:defRPr sz="1600">
                <a:latin typeface="微軟正黑體" pitchFamily="34" charset="-120"/>
                <a:ea typeface="微軟正黑體" pitchFamily="34" charset="-12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微軟正黑體" pitchFamily="34" charset="-120"/>
                <a:ea typeface="微軟正黑體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微軟正黑體" pitchFamily="34" charset="-120"/>
                <a:ea typeface="微軟正黑體" pitchFamily="34" charset="-120"/>
              </a:defRPr>
            </a:lvl1pPr>
            <a:lvl2pPr>
              <a:defRPr sz="2000">
                <a:latin typeface="微軟正黑體" pitchFamily="34" charset="-120"/>
                <a:ea typeface="微軟正黑體" pitchFamily="34" charset="-120"/>
              </a:defRPr>
            </a:lvl2pPr>
            <a:lvl3pPr>
              <a:defRPr sz="1800">
                <a:latin typeface="微軟正黑體" pitchFamily="34" charset="-120"/>
                <a:ea typeface="微軟正黑體" pitchFamily="34" charset="-120"/>
              </a:defRPr>
            </a:lvl3pPr>
            <a:lvl4pPr>
              <a:defRPr sz="1600">
                <a:latin typeface="微軟正黑體" pitchFamily="34" charset="-120"/>
                <a:ea typeface="微軟正黑體" pitchFamily="34" charset="-120"/>
              </a:defRPr>
            </a:lvl4pPr>
            <a:lvl5pPr>
              <a:defRPr sz="1600">
                <a:latin typeface="微軟正黑體" pitchFamily="34" charset="-120"/>
                <a:ea typeface="微軟正黑體" pitchFamily="34" charset="-12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BD997C2A-A6FA-4709-A379-BF8C3C2AAA9A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A37292C8-C15C-45C9-9A08-843348018274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472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537A4FCA-0664-447A-B6D4-E7A92A1AFE2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AA91FB1B-7FA9-438A-9702-71D50A58890D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471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668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240E7-1B92-4617-A22F-D48A6EC22BE2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D0092-4C2F-4710-893F-A319DB198C13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0486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375E8-2EAF-47AA-9B2A-9B89700E974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DFCAC-7C05-43AE-9D74-B1B6B7043FC4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484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481D4-A1FB-4F96-8A98-3F27711346E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AF71C-00EC-4E37-A71D-D8013AB486E7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987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EA0E5-E2FF-4710-821F-45BFEF426B0B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A27BE-5BFE-4293-9D17-A2E41A4CB193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31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E738D-3DD7-4F14-841C-28852C59804C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4E026-C098-402B-A875-2459376A716C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5301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3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881438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636A4-1E86-4179-B841-C9D03E37C7D1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3F4D7-515C-4B48-A1ED-76080C45BE12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5705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79444-DEBB-4AB1-A7B6-C71A6A49B36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7B5AE-D1A5-4073-99B4-D29EE6A0A290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6819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58" indent="0">
              <a:buNone/>
              <a:defRPr sz="2800"/>
            </a:lvl2pPr>
            <a:lvl3pPr marL="913916" indent="0">
              <a:buNone/>
              <a:defRPr sz="2400"/>
            </a:lvl3pPr>
            <a:lvl4pPr marL="1370874" indent="0">
              <a:buNone/>
              <a:defRPr sz="2000"/>
            </a:lvl4pPr>
            <a:lvl5pPr marL="1827832" indent="0">
              <a:buNone/>
              <a:defRPr sz="2000"/>
            </a:lvl5pPr>
            <a:lvl6pPr marL="2284789" indent="0">
              <a:buNone/>
              <a:defRPr sz="2000"/>
            </a:lvl6pPr>
            <a:lvl7pPr marL="2741748" indent="0">
              <a:buNone/>
              <a:defRPr sz="2000"/>
            </a:lvl7pPr>
            <a:lvl8pPr marL="3198706" indent="0">
              <a:buNone/>
              <a:defRPr sz="2000"/>
            </a:lvl8pPr>
            <a:lvl9pPr marL="3655663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3582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image" Target="../media/image8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6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6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2"/>
          <p:cNvSpPr>
            <a:spLocks noChangeArrowheads="1"/>
          </p:cNvSpPr>
          <p:nvPr/>
        </p:nvSpPr>
        <p:spPr bwMode="auto">
          <a:xfrm>
            <a:off x="179390" y="1341440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7" dist="17961" dir="13500000">
              <a:srgbClr val="1F3D99"/>
            </a:prstShdw>
          </a:effectLst>
        </p:spPr>
        <p:txBody>
          <a:bodyPr wrap="none" lIns="91408" tIns="45704" rIns="91408" bIns="45704" anchor="ctr"/>
          <a:lstStyle/>
          <a:p>
            <a:endParaRPr kumimoji="0" lang="zh-TW" altLang="en-US" sz="1800">
              <a:solidFill>
                <a:prstClr val="black"/>
              </a:solidFill>
              <a:latin typeface="Arial" charset="0"/>
              <a:ea typeface="微軟正黑體" pitchFamily="34" charset="-12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5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ea typeface="新細明體" pitchFamily="18" charset="-120"/>
              </a:defRPr>
            </a:lvl1pPr>
          </a:lstStyle>
          <a:p>
            <a:fld id="{8EFFA380-B5A9-4711-8C85-8946C50EE6EE}" type="datetimeFigureOut">
              <a:rPr lang="zh-TW" altLang="en-US" smtClean="0"/>
              <a:t>2017/8/11</a:t>
            </a:fld>
            <a:endParaRPr lang="zh-TW" altLang="en-US"/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2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7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7452320" y="6525344"/>
            <a:ext cx="2895600" cy="476250"/>
          </a:xfrm>
          <a:prstGeom prst="rect">
            <a:avLst/>
          </a:prstGeom>
          <a:ln/>
        </p:spPr>
        <p:txBody>
          <a:bodyPr lIns="91408" tIns="45704" rIns="91408" bIns="45704"/>
          <a:lstStyle>
            <a:lvl1pPr>
              <a:defRPr/>
            </a:lvl1pPr>
          </a:lstStyle>
          <a:p>
            <a:pPr algn="ctr" defTabSz="914077" eaLnBrk="1" hangingPunct="1">
              <a:defRPr/>
            </a:pPr>
            <a:fld id="{45A94D99-1BC3-4C0B-9298-4D335120F269}" type="slidenum">
              <a:rPr lang="en-US" altLang="zh-TW" sz="2000" smtClean="0">
                <a:solidFill>
                  <a:prstClr val="black"/>
                </a:solidFill>
                <a:latin typeface="Calibri" pitchFamily="34" charset="0"/>
                <a:ea typeface="新細明體" pitchFamily="18" charset="-120"/>
              </a:rPr>
              <a:pPr algn="ctr" defTabSz="914077" eaLnBrk="1" hangingPunct="1"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1" y="6105630"/>
            <a:ext cx="2588827" cy="43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23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5pPr>
      <a:lvl6pPr marL="457039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6pPr>
      <a:lvl7pPr marL="914077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7pPr>
      <a:lvl8pPr marL="1371116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8pPr>
      <a:lvl9pPr marL="1828155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9pPr>
    </p:titleStyle>
    <p:bodyStyle>
      <a:lvl1pPr marL="342778" indent="-34277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688" indent="-2856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597" indent="-22851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635" indent="-22851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6674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3713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0750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7790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4829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9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7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16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55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92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32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71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08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2"/>
          <p:cNvSpPr>
            <a:spLocks noChangeArrowheads="1"/>
          </p:cNvSpPr>
          <p:nvPr/>
        </p:nvSpPr>
        <p:spPr bwMode="auto">
          <a:xfrm>
            <a:off x="179390" y="1341440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7" dist="17961" dir="13500000">
              <a:srgbClr val="1F3D99"/>
            </a:prstShdw>
          </a:effectLst>
        </p:spPr>
        <p:txBody>
          <a:bodyPr wrap="none" lIns="91408" tIns="45704" rIns="91408" bIns="45704" anchor="ctr"/>
          <a:lstStyle/>
          <a:p>
            <a:endParaRPr kumimoji="0" lang="zh-TW" altLang="en-US" sz="1800">
              <a:solidFill>
                <a:prstClr val="black"/>
              </a:solidFill>
              <a:latin typeface="Arial" charset="0"/>
              <a:ea typeface="微軟正黑體" pitchFamily="34" charset="-12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5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3136D6E0-9BF5-41F2-B19B-C023CA9B248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 dirty="0">
              <a:solidFill>
                <a:prstClr val="black"/>
              </a:solidFill>
            </a:endParaRP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2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7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7452320" y="6525344"/>
            <a:ext cx="2895600" cy="476250"/>
          </a:xfrm>
          <a:prstGeom prst="rect">
            <a:avLst/>
          </a:prstGeom>
          <a:ln/>
        </p:spPr>
        <p:txBody>
          <a:bodyPr lIns="91408" tIns="45704" rIns="91408" bIns="45704"/>
          <a:lstStyle>
            <a:lvl1pPr>
              <a:defRPr/>
            </a:lvl1pPr>
          </a:lstStyle>
          <a:p>
            <a:pPr algn="ctr" defTabSz="914077" eaLnBrk="1" hangingPunct="1">
              <a:defRPr/>
            </a:pPr>
            <a:fld id="{45A94D99-1BC3-4C0B-9298-4D335120F269}" type="slidenum">
              <a:rPr lang="en-US" altLang="zh-TW" sz="2000" smtClean="0">
                <a:solidFill>
                  <a:prstClr val="black"/>
                </a:solidFill>
                <a:latin typeface="Calibri" pitchFamily="34" charset="0"/>
                <a:ea typeface="新細明體" pitchFamily="18" charset="-120"/>
              </a:rPr>
              <a:pPr algn="ctr" defTabSz="914077" eaLnBrk="1" hangingPunct="1"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1" y="6105630"/>
            <a:ext cx="2588827" cy="43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0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5pPr>
      <a:lvl6pPr marL="457039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6pPr>
      <a:lvl7pPr marL="914077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7pPr>
      <a:lvl8pPr marL="1371116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8pPr>
      <a:lvl9pPr marL="1828155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9pPr>
    </p:titleStyle>
    <p:bodyStyle>
      <a:lvl1pPr marL="342778" indent="-34277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688" indent="-2856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597" indent="-22851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635" indent="-22851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6674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3713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0750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7790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4829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9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7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16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55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92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32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71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08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763" y="6092825"/>
            <a:ext cx="2640012" cy="447668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C7587A2-C113-4705-A24D-4E45E98E5485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2017/8/11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20272" y="6492876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 dirty="0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1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2789" y="28575"/>
            <a:ext cx="8112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64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23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defTabSz="91423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defTabSz="91423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defTabSz="91423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群組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0"/>
              <a:ext cx="9144000" cy="642892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/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0" y="6357958"/>
              <a:ext cx="9144000" cy="50004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027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487" y="275017"/>
            <a:ext cx="8229057" cy="79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900" tIns="39953" rIns="79900" bIns="399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487" y="1285786"/>
            <a:ext cx="8229057" cy="484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900" tIns="39953" rIns="79900" bIns="39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" y="6356949"/>
            <a:ext cx="1432143" cy="364281"/>
          </a:xfrm>
          <a:prstGeom prst="rect">
            <a:avLst/>
          </a:prstGeom>
        </p:spPr>
        <p:txBody>
          <a:bodyPr vert="horz" lIns="79900" tIns="39953" rIns="79900" bIns="3995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>
                    <a:tint val="75000"/>
                  </a:schemeClr>
                </a:solidFill>
                <a:latin typeface="+mj-lt"/>
                <a:ea typeface="微軟正黑體" pitchFamily="34" charset="-120"/>
              </a:defRPr>
            </a:lvl1pPr>
          </a:lstStyle>
          <a:p>
            <a:pPr eaLnBrk="1" hangingPunct="1"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2567" y="6356949"/>
            <a:ext cx="2133962" cy="364281"/>
          </a:xfrm>
          <a:prstGeom prst="rect">
            <a:avLst/>
          </a:prstGeom>
        </p:spPr>
        <p:txBody>
          <a:bodyPr vert="horz" lIns="79900" tIns="39953" rIns="79900" bIns="3995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Tahoma" pitchFamily="34" charset="0"/>
                <a:ea typeface="微軟正黑體" pitchFamily="34" charset="-120"/>
                <a:cs typeface="Tahoma" pitchFamily="34" charset="0"/>
              </a:defRPr>
            </a:lvl1pPr>
          </a:lstStyle>
          <a:p>
            <a:pPr eaLnBrk="1" hangingPunct="1">
              <a:defRPr/>
            </a:pPr>
            <a:fld id="{AA2DC886-1316-4C2F-9DF1-D14C7B30AA24}" type="slidenum">
              <a:rPr lang="zh-TW" altLang="en-US">
                <a:solidFill>
                  <a:prstClr val="black"/>
                </a:solidFill>
              </a:rPr>
              <a:pPr eaLnBrk="1" hangingPunct="1">
                <a:defRPr/>
              </a:pPr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pic>
        <p:nvPicPr>
          <p:cNvPr id="1031" name="內容版面配置區 5" descr="Inventec Logo_Min.wmf"/>
          <p:cNvPicPr preferRelativeResize="0">
            <a:picLocks/>
          </p:cNvPicPr>
          <p:nvPr/>
        </p:nvPicPr>
        <p:blipFill>
          <a:blip r:embed="rId12" cstate="email"/>
          <a:srcRect t="28120" b="31445"/>
          <a:stretch>
            <a:fillRect/>
          </a:stretch>
        </p:blipFill>
        <p:spPr bwMode="auto">
          <a:xfrm>
            <a:off x="3956358" y="6563911"/>
            <a:ext cx="923515" cy="130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86946"/>
            <a:ext cx="2087213" cy="35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43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微軟正黑體" pitchFamily="34" charset="-120"/>
          <a:cs typeface="微軟正黑體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  <a:cs typeface="微軟正黑體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  <a:cs typeface="微軟正黑體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  <a:cs typeface="微軟正黑體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  <a:cs typeface="微軟正黑體"/>
        </a:defRPr>
      </a:lvl5pPr>
      <a:lvl6pPr marL="399506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</a:defRPr>
      </a:lvl6pPr>
      <a:lvl7pPr marL="79902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</a:defRPr>
      </a:lvl7pPr>
      <a:lvl8pPr marL="1198528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</a:defRPr>
      </a:lvl8pPr>
      <a:lvl9pPr marL="1598037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</a:defRPr>
      </a:lvl9pPr>
    </p:titleStyle>
    <p:bodyStyle>
      <a:lvl1pPr marL="297131" indent="-29713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j-lt"/>
          <a:ea typeface="微軟正黑體" pitchFamily="34" charset="-120"/>
          <a:cs typeface="微軟正黑體"/>
        </a:defRPr>
      </a:lvl1pPr>
      <a:lvl2pPr marL="647027" indent="-24714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rgbClr val="262626"/>
          </a:solidFill>
          <a:latin typeface="+mj-lt"/>
          <a:ea typeface="微軟正黑體" pitchFamily="34" charset="-120"/>
          <a:cs typeface="微軟正黑體"/>
        </a:defRPr>
      </a:lvl2pPr>
      <a:lvl3pPr marL="996917" indent="-19716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rgbClr val="404040"/>
          </a:solidFill>
          <a:latin typeface="+mj-lt"/>
          <a:ea typeface="微軟正黑體" pitchFamily="34" charset="-120"/>
          <a:cs typeface="微軟正黑體"/>
        </a:defRPr>
      </a:lvl3pPr>
      <a:lvl4pPr marL="1396795" indent="-19716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rgbClr val="595959"/>
          </a:solidFill>
          <a:latin typeface="+mj-lt"/>
          <a:ea typeface="微軟正黑體" pitchFamily="34" charset="-120"/>
          <a:cs typeface="微軟正黑體"/>
        </a:defRPr>
      </a:lvl4pPr>
      <a:lvl5pPr marL="1795286" indent="-19716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rgbClr val="7F7F7F"/>
          </a:solidFill>
          <a:latin typeface="+mj-lt"/>
          <a:ea typeface="微軟正黑體" pitchFamily="34" charset="-120"/>
          <a:cs typeface="微軟正黑體"/>
        </a:defRPr>
      </a:lvl5pPr>
      <a:lvl6pPr marL="2197300" indent="-199753" algn="l" defTabSz="79902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596812" indent="-199753" algn="l" defTabSz="79902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996322" indent="-199753" algn="l" defTabSz="79902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395834" indent="-199753" algn="l" defTabSz="79902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399506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799020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28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037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997550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397058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796570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196078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418" y="6092825"/>
            <a:ext cx="2672357" cy="453152"/>
          </a:xfrm>
          <a:prstGeom prst="rect">
            <a:avLst/>
          </a:prstGeom>
        </p:spPr>
      </p:pic>
      <p:sp>
        <p:nvSpPr>
          <p:cNvPr id="1026" name="AutoShape 12"/>
          <p:cNvSpPr>
            <a:spLocks noChangeArrowheads="1"/>
          </p:cNvSpPr>
          <p:nvPr/>
        </p:nvSpPr>
        <p:spPr bwMode="auto">
          <a:xfrm>
            <a:off x="179391" y="1341440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7" dist="17961" dir="13500000">
              <a:srgbClr val="1F3D99"/>
            </a:prstShdw>
          </a:effectLst>
        </p:spPr>
        <p:txBody>
          <a:bodyPr wrap="none" lIns="91392" tIns="45696" rIns="91392" bIns="45696" anchor="ctr"/>
          <a:lstStyle/>
          <a:p>
            <a:endParaRPr kumimoji="0" lang="zh-TW" altLang="en-US" sz="1800">
              <a:solidFill>
                <a:prstClr val="black"/>
              </a:solidFill>
              <a:latin typeface="Arial" charset="0"/>
              <a:ea typeface="微軟正黑體" pitchFamily="34" charset="-12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5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7DABEB6-9605-4E3D-B61E-28B54ED4ECF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3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8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7452320" y="6525344"/>
            <a:ext cx="2895600" cy="476250"/>
          </a:xfrm>
          <a:prstGeom prst="rect">
            <a:avLst/>
          </a:prstGeom>
          <a:ln/>
        </p:spPr>
        <p:txBody>
          <a:bodyPr lIns="91392" tIns="45696" rIns="91392" bIns="45696"/>
          <a:lstStyle>
            <a:lvl1pPr>
              <a:defRPr/>
            </a:lvl1pPr>
          </a:lstStyle>
          <a:p>
            <a:pPr algn="ctr" eaLnBrk="1" hangingPunct="1">
              <a:defRPr/>
            </a:pPr>
            <a:fld id="{45A94D99-1BC3-4C0B-9298-4D335120F269}" type="slidenum">
              <a:rPr lang="en-US" altLang="zh-TW" sz="2000" smtClean="0">
                <a:solidFill>
                  <a:prstClr val="black"/>
                </a:solidFill>
                <a:latin typeface="Calibri" pitchFamily="34" charset="0"/>
                <a:ea typeface="新細明體" pitchFamily="18" charset="-120"/>
              </a:rPr>
              <a:pPr algn="ctr" eaLnBrk="1" hangingPunct="1"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  <a:latin typeface="Calibri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535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5pPr>
      <a:lvl6pPr marL="456958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6pPr>
      <a:lvl7pPr marL="913916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7pPr>
      <a:lvl8pPr marL="1370874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8pPr>
      <a:lvl9pPr marL="1827832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9pPr>
    </p:titleStyle>
    <p:bodyStyle>
      <a:lvl1pPr marL="342718" indent="-34271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557" indent="-28560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395" indent="-22847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353" indent="-22847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6311" indent="-22847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3269" indent="-22847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0226" indent="-22847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7185" indent="-22847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4143" indent="-22847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58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16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74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32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89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48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706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63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613" y="6110383"/>
            <a:ext cx="2639495" cy="447580"/>
          </a:xfrm>
          <a:prstGeom prst="rect">
            <a:avLst/>
          </a:prstGeom>
        </p:spPr>
      </p:pic>
      <p:sp>
        <p:nvSpPr>
          <p:cNvPr id="98316" name="AutoShape 12"/>
          <p:cNvSpPr>
            <a:spLocks noChangeArrowheads="1"/>
          </p:cNvSpPr>
          <p:nvPr/>
        </p:nvSpPr>
        <p:spPr bwMode="auto">
          <a:xfrm>
            <a:off x="179388" y="1341438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kumimoji="0" lang="zh-TW" altLang="en-US" sz="1800">
              <a:solidFill>
                <a:prstClr val="black"/>
              </a:solidFill>
              <a:latin typeface="Arial" charset="0"/>
              <a:ea typeface="微軟正黑體" pitchFamily="34" charset="-12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A398C27-2667-44B8-93EF-A43D686A059C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2017/8/11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93024" y="6597352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1EA33DDD-27FE-4496-8997-6622684BA9F7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5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39474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640960" cy="4032448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20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4678" y="600343"/>
            <a:ext cx="9135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600" dirty="0" smtClean="0">
                <a:solidFill>
                  <a:schemeClr val="bg1"/>
                </a:solidFill>
              </a:rPr>
              <a:t>6/8</a:t>
            </a:r>
            <a:r>
              <a:rPr lang="zh-TW" altLang="en-US" sz="3600" dirty="0" smtClean="0">
                <a:solidFill>
                  <a:schemeClr val="bg1"/>
                </a:solidFill>
              </a:rPr>
              <a:t> 無人機</a:t>
            </a:r>
            <a:r>
              <a:rPr lang="en-US" altLang="zh-TW" sz="3600" dirty="0" smtClean="0">
                <a:solidFill>
                  <a:schemeClr val="bg1"/>
                </a:solidFill>
              </a:rPr>
              <a:t>SIG</a:t>
            </a:r>
            <a:r>
              <a:rPr lang="zh-TW" altLang="en-US" sz="3600" dirty="0" smtClean="0">
                <a:solidFill>
                  <a:schemeClr val="bg1"/>
                </a:solidFill>
              </a:rPr>
              <a:t>籌組暨產業需求討論會議 議程</a:t>
            </a:r>
            <a:endParaRPr lang="zh-TW" altLang="en-US" sz="3600" dirty="0">
              <a:solidFill>
                <a:schemeClr val="bg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571424"/>
              </p:ext>
            </p:extLst>
          </p:nvPr>
        </p:nvGraphicFramePr>
        <p:xfrm>
          <a:off x="539553" y="1651827"/>
          <a:ext cx="7704856" cy="4644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6211"/>
                <a:gridCol w="3301006"/>
                <a:gridCol w="3067639"/>
              </a:tblGrid>
              <a:tr h="207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時間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>
                          <a:effectLst/>
                        </a:rPr>
                        <a:t>議程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>
                          <a:effectLst/>
                        </a:rPr>
                        <a:t>主講者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/>
                </a:tc>
              </a:tr>
              <a:tr h="397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13:30~14:00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報到及入座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5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14:00~14:05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主席致詞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>
                          <a:effectLst/>
                        </a:rPr>
                        <a:t>雲協</a:t>
                      </a:r>
                      <a:endParaRPr lang="zh-TW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>
                          <a:effectLst/>
                        </a:rPr>
                        <a:t>闕志克 秘書長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</a:tr>
              <a:tr h="397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14:05~14:35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日本市場無人機應用案例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>
                          <a:effectLst/>
                        </a:rPr>
                        <a:t>日本</a:t>
                      </a:r>
                      <a:r>
                        <a:rPr lang="en-US" sz="1600">
                          <a:effectLst/>
                        </a:rPr>
                        <a:t>enRoute</a:t>
                      </a:r>
                      <a:r>
                        <a:rPr lang="zh-CN" sz="1600">
                          <a:effectLst/>
                        </a:rPr>
                        <a:t>公司</a:t>
                      </a:r>
                      <a:endParaRPr lang="zh-TW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>
                          <a:effectLst/>
                        </a:rPr>
                        <a:t>藤本健次 本部長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</a:tr>
              <a:tr h="622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14:35~15:05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法人無人機科技專案：</a:t>
                      </a:r>
                      <a:endParaRPr lang="zh-TW" sz="1600" dirty="0">
                        <a:effectLst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600" dirty="0">
                          <a:effectLst/>
                        </a:rPr>
                        <a:t>研發規劃報告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600" dirty="0">
                          <a:effectLst/>
                        </a:rPr>
                        <a:t>產業需求討論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>
                          <a:effectLst/>
                        </a:rPr>
                        <a:t>工研院資通所</a:t>
                      </a:r>
                      <a:r>
                        <a:rPr lang="en-US" sz="1600">
                          <a:effectLst/>
                        </a:rPr>
                        <a:t/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zh-CN" sz="1600">
                          <a:effectLst/>
                        </a:rPr>
                        <a:t>陳宗賢 經理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</a:tr>
              <a:tr h="397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15:05~15:20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Break Time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zh-TW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15:20~15:50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商用無人飛行載具發展</a:t>
                      </a:r>
                      <a:endParaRPr lang="zh-TW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與應用趨勢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>
                          <a:effectLst/>
                        </a:rPr>
                        <a:t>工研院產經中心</a:t>
                      </a:r>
                      <a:r>
                        <a:rPr lang="en-US" sz="1600">
                          <a:effectLst/>
                        </a:rPr>
                        <a:t>(IEK) </a:t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zh-CN" sz="1600">
                          <a:effectLst/>
                        </a:rPr>
                        <a:t>熊治民 博士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</a:tr>
              <a:tr h="714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zh-TW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15:50~16:40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雲協</a:t>
                      </a:r>
                      <a:r>
                        <a:rPr lang="en-US" sz="1600" dirty="0">
                          <a:effectLst/>
                        </a:rPr>
                        <a:t>SIG</a:t>
                      </a:r>
                      <a:r>
                        <a:rPr lang="zh-CN" sz="1600" dirty="0">
                          <a:effectLst/>
                        </a:rPr>
                        <a:t>運作機制說明</a:t>
                      </a:r>
                      <a:endParaRPr lang="zh-TW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無人機</a:t>
                      </a:r>
                      <a:r>
                        <a:rPr lang="en-US" sz="1600" dirty="0">
                          <a:effectLst/>
                        </a:rPr>
                        <a:t>SIG</a:t>
                      </a:r>
                      <a:r>
                        <a:rPr lang="zh-CN" sz="1600" dirty="0">
                          <a:effectLst/>
                        </a:rPr>
                        <a:t>推動構想及討論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無人機</a:t>
                      </a:r>
                      <a:r>
                        <a:rPr lang="en-US" sz="1600" dirty="0">
                          <a:effectLst/>
                        </a:rPr>
                        <a:t>SIG</a:t>
                      </a:r>
                      <a:r>
                        <a:rPr lang="zh-CN" sz="1600" dirty="0">
                          <a:effectLst/>
                        </a:rPr>
                        <a:t>起草人：</a:t>
                      </a:r>
                      <a:endParaRPr lang="zh-TW" sz="16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"/>
                      </a:pPr>
                      <a:r>
                        <a:rPr lang="zh-TW" sz="1600" dirty="0">
                          <a:effectLst/>
                        </a:rPr>
                        <a:t>雲協 徐銘宏 執秘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"/>
                      </a:pPr>
                      <a:r>
                        <a:rPr lang="zh-TW" sz="1600" dirty="0">
                          <a:effectLst/>
                        </a:rPr>
                        <a:t>碳基科技 林正昀 總經理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/>
                </a:tc>
              </a:tr>
              <a:tr h="397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16:40~17:00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600">
                          <a:effectLst/>
                        </a:rPr>
                        <a:t>總結及交流</a:t>
                      </a:r>
                      <a:endParaRPr lang="zh-TW" sz="160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台灣雲端物聯網產業協會</a:t>
                      </a:r>
                      <a:endParaRPr lang="zh-TW" sz="1600" dirty="0">
                        <a:effectLst/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8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Georg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預設簡報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Georg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預設簡報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Georg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預設簡報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Georg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617</TotalTime>
  <Words>121</Words>
  <Application>Microsoft Office PowerPoint</Application>
  <PresentationFormat>如螢幕大小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6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佈景主題1</vt:lpstr>
      <vt:lpstr>5_預設簡報設計</vt:lpstr>
      <vt:lpstr>Office 佈景主題</vt:lpstr>
      <vt:lpstr>1_Office 佈景主題</vt:lpstr>
      <vt:lpstr>3_預設簡報設計</vt:lpstr>
      <vt:lpstr>4_預設簡報設計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1.協會近期活動:     2/24(五)經濟部工業局106年度政府軟體採購說明會 2.產業推動: 3.會員服務:</dc:title>
  <dc:creator>User</dc:creator>
  <cp:lastModifiedBy>user</cp:lastModifiedBy>
  <cp:revision>33</cp:revision>
  <dcterms:created xsi:type="dcterms:W3CDTF">2017-02-17T01:19:00Z</dcterms:created>
  <dcterms:modified xsi:type="dcterms:W3CDTF">2017-08-11T08:03:47Z</dcterms:modified>
</cp:coreProperties>
</file>