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0" r:id="rId1"/>
    <p:sldMasterId id="2147484114" r:id="rId2"/>
    <p:sldMasterId id="2147484132" r:id="rId3"/>
    <p:sldMasterId id="2147484151" r:id="rId4"/>
  </p:sldMasterIdLst>
  <p:notesMasterIdLst>
    <p:notesMasterId r:id="rId25"/>
  </p:notesMasterIdLst>
  <p:handoutMasterIdLst>
    <p:handoutMasterId r:id="rId26"/>
  </p:handoutMasterIdLst>
  <p:sldIdLst>
    <p:sldId id="1486" r:id="rId5"/>
    <p:sldId id="1430" r:id="rId6"/>
    <p:sldId id="1473" r:id="rId7"/>
    <p:sldId id="1475" r:id="rId8"/>
    <p:sldId id="1474" r:id="rId9"/>
    <p:sldId id="1464" r:id="rId10"/>
    <p:sldId id="1485" r:id="rId11"/>
    <p:sldId id="1469" r:id="rId12"/>
    <p:sldId id="1470" r:id="rId13"/>
    <p:sldId id="1471" r:id="rId14"/>
    <p:sldId id="1476" r:id="rId15"/>
    <p:sldId id="1477" r:id="rId16"/>
    <p:sldId id="1478" r:id="rId17"/>
    <p:sldId id="1479" r:id="rId18"/>
    <p:sldId id="1481" r:id="rId19"/>
    <p:sldId id="1480" r:id="rId20"/>
    <p:sldId id="1482" r:id="rId21"/>
    <p:sldId id="1483" r:id="rId22"/>
    <p:sldId id="1484" r:id="rId23"/>
    <p:sldId id="1451" r:id="rId24"/>
  </p:sldIdLst>
  <p:sldSz cx="9144000" cy="6858000" type="screen4x3"/>
  <p:notesSz cx="6864350" cy="999648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charset="0"/>
        <a:ea typeface="新細明體" charset="0"/>
        <a:cs typeface="+mn-cs"/>
      </a:defRPr>
    </a:lvl1pPr>
    <a:lvl2pPr marL="456877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charset="0"/>
        <a:ea typeface="新細明體" charset="0"/>
        <a:cs typeface="+mn-cs"/>
      </a:defRPr>
    </a:lvl2pPr>
    <a:lvl3pPr marL="913755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charset="0"/>
        <a:ea typeface="新細明體" charset="0"/>
        <a:cs typeface="+mn-cs"/>
      </a:defRPr>
    </a:lvl3pPr>
    <a:lvl4pPr marL="1370632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charset="0"/>
        <a:ea typeface="新細明體" charset="0"/>
        <a:cs typeface="+mn-cs"/>
      </a:defRPr>
    </a:lvl4pPr>
    <a:lvl5pPr marL="182751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charset="0"/>
        <a:ea typeface="新細明體" charset="0"/>
        <a:cs typeface="+mn-cs"/>
      </a:defRPr>
    </a:lvl5pPr>
    <a:lvl6pPr marL="2284386" algn="l" defTabSz="913755" rtl="0" eaLnBrk="1" latinLnBrk="0" hangingPunct="1">
      <a:defRPr kumimoji="1" sz="2400" kern="1200">
        <a:solidFill>
          <a:schemeClr val="tx1"/>
        </a:solidFill>
        <a:latin typeface="Calibri" charset="0"/>
        <a:ea typeface="新細明體" charset="0"/>
        <a:cs typeface="+mn-cs"/>
      </a:defRPr>
    </a:lvl6pPr>
    <a:lvl7pPr marL="2741264" algn="l" defTabSz="913755" rtl="0" eaLnBrk="1" latinLnBrk="0" hangingPunct="1">
      <a:defRPr kumimoji="1" sz="2400" kern="1200">
        <a:solidFill>
          <a:schemeClr val="tx1"/>
        </a:solidFill>
        <a:latin typeface="Calibri" charset="0"/>
        <a:ea typeface="新細明體" charset="0"/>
        <a:cs typeface="+mn-cs"/>
      </a:defRPr>
    </a:lvl7pPr>
    <a:lvl8pPr marL="3198142" algn="l" defTabSz="913755" rtl="0" eaLnBrk="1" latinLnBrk="0" hangingPunct="1">
      <a:defRPr kumimoji="1" sz="2400" kern="1200">
        <a:solidFill>
          <a:schemeClr val="tx1"/>
        </a:solidFill>
        <a:latin typeface="Calibri" charset="0"/>
        <a:ea typeface="新細明體" charset="0"/>
        <a:cs typeface="+mn-cs"/>
      </a:defRPr>
    </a:lvl8pPr>
    <a:lvl9pPr marL="3655018" algn="l" defTabSz="913755" rtl="0" eaLnBrk="1" latinLnBrk="0" hangingPunct="1">
      <a:defRPr kumimoji="1" sz="2400" kern="1200">
        <a:solidFill>
          <a:schemeClr val="tx1"/>
        </a:solidFill>
        <a:latin typeface="Calibri" charset="0"/>
        <a:ea typeface="新細明體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66"/>
    <a:srgbClr val="FFCC00"/>
    <a:srgbClr val="0000CC"/>
    <a:srgbClr val="CCFFFF"/>
    <a:srgbClr val="9900CC"/>
    <a:srgbClr val="009900"/>
    <a:srgbClr val="FF0000"/>
    <a:srgbClr val="FF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087" autoAdjust="0"/>
  </p:normalViewPr>
  <p:slideViewPr>
    <p:cSldViewPr>
      <p:cViewPr varScale="1">
        <p:scale>
          <a:sx n="69" d="100"/>
          <a:sy n="69" d="100"/>
        </p:scale>
        <p:origin x="1046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3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16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A1-4348-B40D-CC9092E180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BA1-4348-B40D-CC9092E1805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BA1-4348-B40D-CC9092E1805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BA1-4348-B40D-CC9092E1805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BA1-4348-B40D-CC9092E1805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BA1-4348-B40D-CC9092E1805A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BA1-4348-B40D-CC9092E180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工作表1!$E$2:$E$7</c:f>
              <c:strCache>
                <c:ptCount val="6"/>
                <c:pt idx="0">
                  <c:v>廣告投放</c:v>
                </c:pt>
                <c:pt idx="1">
                  <c:v>電子商務</c:v>
                </c:pt>
                <c:pt idx="2">
                  <c:v>高科技製造業</c:v>
                </c:pt>
                <c:pt idx="3">
                  <c:v>客服業</c:v>
                </c:pt>
                <c:pt idx="4">
                  <c:v>金融業</c:v>
                </c:pt>
                <c:pt idx="5">
                  <c:v>醫療相關</c:v>
                </c:pt>
              </c:strCache>
            </c:strRef>
          </c:cat>
          <c:val>
            <c:numRef>
              <c:f>工作表1!$F$2:$F$7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  <c:pt idx="5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BA1-4348-B40D-CC9092E1805A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zh-TW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B84418-193B-4A50-AA0D-FB8EAB56BE8A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88F5239-3156-4D4A-89C1-62E9DEBCB29C}">
      <dgm:prSet phldrT="[文字]" custT="1"/>
      <dgm:spPr>
        <a:solidFill>
          <a:srgbClr val="FF9933"/>
        </a:solidFill>
      </dgm:spPr>
      <dgm:t>
        <a:bodyPr/>
        <a:lstStyle/>
        <a:p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理事長</a:t>
          </a:r>
          <a:endParaRPr lang="en-US" altLang="zh-TW" sz="14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副理事長</a:t>
          </a:r>
        </a:p>
      </dgm:t>
    </dgm:pt>
    <dgm:pt modelId="{9BC04DBE-0383-45C3-AE4F-0BB0401FE600}" type="parTrans" cxnId="{4188248D-8D12-4C80-A5C9-7633C469F9B5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2F33630-E453-4AC3-9ABE-375ABFE5ACFC}" type="sibTrans" cxnId="{4188248D-8D12-4C80-A5C9-7633C469F9B5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AE088-642B-4644-A544-B1285CD6656F}" type="asst">
      <dgm:prSet phldrT="[文字]" custT="1"/>
      <dgm:spPr>
        <a:solidFill>
          <a:srgbClr val="FF9933"/>
        </a:solidFill>
      </dgm:spPr>
      <dgm:t>
        <a:bodyPr/>
        <a:lstStyle/>
        <a:p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常務監事</a:t>
          </a:r>
          <a:endParaRPr lang="en-US" altLang="zh-TW" sz="14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監事</a:t>
          </a:r>
        </a:p>
      </dgm:t>
    </dgm:pt>
    <dgm:pt modelId="{63EE1996-F7C3-4EBC-A4F4-1487B12F2909}" type="parTrans" cxnId="{3937959A-C2B1-4DB1-8B15-53118F7C445F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6AAA9E9-C6DF-42E4-BC9D-D8F03508D2A2}" type="sibTrans" cxnId="{3937959A-C2B1-4DB1-8B15-53118F7C445F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7E081E0-8A07-4E7D-98A6-9A0422E473B1}">
      <dgm:prSet phldrT="[文字]" custT="1"/>
      <dgm:spPr>
        <a:solidFill>
          <a:srgbClr val="FF9933"/>
        </a:solidFill>
      </dgm:spPr>
      <dgm:t>
        <a:bodyPr/>
        <a:lstStyle/>
        <a:p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系統</a:t>
          </a:r>
          <a:endParaRPr lang="en-US" altLang="zh-TW" sz="14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委員會</a:t>
          </a:r>
        </a:p>
      </dgm:t>
    </dgm:pt>
    <dgm:pt modelId="{454E872E-EAF1-43BA-8F29-8F511A617BA4}" type="parTrans" cxnId="{24657999-9EE2-4D26-95CF-4AB24FB23955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AF66C48-E783-43DB-BA2C-1ADB3DE9201E}" type="sibTrans" cxnId="{24657999-9EE2-4D26-95CF-4AB24FB23955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873049-B049-4ABC-B03A-1D5E5A909A5B}">
      <dgm:prSet phldrT="[文字]" custT="1"/>
      <dgm:spPr>
        <a:solidFill>
          <a:srgbClr val="FF9933"/>
        </a:solidFill>
      </dgm:spPr>
      <dgm:t>
        <a:bodyPr/>
        <a:lstStyle/>
        <a:p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應用服務</a:t>
          </a:r>
          <a:endParaRPr lang="en-US" altLang="zh-TW" sz="14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委員會</a:t>
          </a:r>
        </a:p>
      </dgm:t>
    </dgm:pt>
    <dgm:pt modelId="{3AA3517B-9A10-4BE0-B7CA-71DFA1ABC8DA}" type="parTrans" cxnId="{9C7C9249-EB1E-431E-9AF2-AE7050A1CEB1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A4F813-5345-4AD4-A28D-440697ECE6A4}" type="sibTrans" cxnId="{9C7C9249-EB1E-431E-9AF2-AE7050A1CEB1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B3B12C-C722-445C-AF7E-2F910A861B73}">
      <dgm:prSet phldrT="[文字]" custT="1"/>
      <dgm:spPr>
        <a:solidFill>
          <a:srgbClr val="FF9933"/>
        </a:solidFill>
      </dgm:spPr>
      <dgm:t>
        <a:bodyPr/>
        <a:lstStyle/>
        <a:p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政策法制</a:t>
          </a:r>
          <a:endParaRPr lang="en-US" altLang="zh-TW" sz="14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委員會</a:t>
          </a:r>
          <a:endParaRPr lang="en-US" altLang="zh-TW" sz="14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2032D4-1F24-423C-ABA9-EBA77B57F9ED}" type="parTrans" cxnId="{070B45B1-F1D0-4997-B6B6-F36B15D961CB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28AE07D-3A03-430A-A9A7-95914D139FDF}" type="sibTrans" cxnId="{070B45B1-F1D0-4997-B6B6-F36B15D961CB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B828EE-7D03-4D65-92E5-9F161E901E00}">
      <dgm:prSet custT="1"/>
      <dgm:spPr>
        <a:solidFill>
          <a:srgbClr val="FF9933"/>
        </a:solidFill>
      </dgm:spPr>
      <dgm:t>
        <a:bodyPr/>
        <a:lstStyle/>
        <a:p>
          <a:r>
            <a:rPr lang="zh-TW" altLang="en-US" sz="1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技術專家</a:t>
          </a:r>
          <a:endParaRPr lang="en-US" altLang="zh-TW" sz="14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委員會</a:t>
          </a:r>
        </a:p>
      </dgm:t>
    </dgm:pt>
    <dgm:pt modelId="{10E54435-2EF0-4F25-96A4-CB006B1F4447}" type="parTrans" cxnId="{98DC205A-BA5E-444F-8115-5EF18A72E41E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3827E8-C196-42D0-A9D4-353AF85FA124}" type="sibTrans" cxnId="{98DC205A-BA5E-444F-8115-5EF18A72E41E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B5FA4EF-EBB6-47E5-8DFF-61820217A799}">
      <dgm:prSet custT="1"/>
      <dgm:spPr>
        <a:solidFill>
          <a:srgbClr val="FF9933"/>
        </a:solidFill>
      </dgm:spPr>
      <dgm:t>
        <a:bodyPr/>
        <a:lstStyle/>
        <a:p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合作推廣</a:t>
          </a:r>
          <a:endParaRPr lang="en-US" altLang="zh-TW" sz="14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委員會</a:t>
          </a:r>
        </a:p>
      </dgm:t>
    </dgm:pt>
    <dgm:pt modelId="{70733DCF-EE11-4687-85BD-8C0B75B7BC3C}" type="parTrans" cxnId="{42763965-2936-4869-97B9-6870C846A6A9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847251-9F0F-463A-99FB-673BDE79C5C0}" type="sibTrans" cxnId="{42763965-2936-4869-97B9-6870C846A6A9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F2B761F-1494-429B-BDBB-738B290B5DB5}">
      <dgm:prSet custT="1"/>
      <dgm:spPr>
        <a:solidFill>
          <a:srgbClr val="FF9933"/>
        </a:solidFill>
      </dgm:spPr>
      <dgm:t>
        <a:bodyPr/>
        <a:lstStyle/>
        <a:p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兩岸事務</a:t>
          </a:r>
          <a:endParaRPr lang="en-US" altLang="zh-TW" sz="14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委員會</a:t>
          </a:r>
        </a:p>
      </dgm:t>
    </dgm:pt>
    <dgm:pt modelId="{1A2964FE-898B-4AD7-97F9-3DF255FC6135}" type="parTrans" cxnId="{9C10A1C9-4A1E-48FA-874A-C55491D4E2FB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EB2637C-D80F-4897-B3E4-C6B0E7169DE7}" type="sibTrans" cxnId="{9C10A1C9-4A1E-48FA-874A-C55491D4E2FB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5DE0D5-F4E7-4BFF-BBCF-411B8697C183}" type="asst">
      <dgm:prSet custT="1"/>
      <dgm:spPr>
        <a:solidFill>
          <a:srgbClr val="FF9933"/>
        </a:solidFill>
      </dgm:spPr>
      <dgm:t>
        <a:bodyPr/>
        <a:lstStyle/>
        <a:p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常務理事</a:t>
          </a:r>
          <a:endParaRPr lang="en-US" altLang="zh-TW" sz="14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理事</a:t>
          </a:r>
        </a:p>
      </dgm:t>
    </dgm:pt>
    <dgm:pt modelId="{FA1BCAD0-3A13-4798-A1AA-9323E199BCA4}" type="parTrans" cxnId="{88266FA0-AC6E-4199-996E-5CA5A97E9971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E124AE5-EFC0-4F0D-AB59-DC8346A46BD3}" type="sibTrans" cxnId="{88266FA0-AC6E-4199-996E-5CA5A97E9971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853C1C-A59F-4CEF-BCB5-2A483375F53B}" type="asst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秘書組</a:t>
          </a:r>
          <a:endParaRPr lang="en-US" altLang="zh-TW" sz="14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秘書長</a:t>
          </a:r>
        </a:p>
      </dgm:t>
    </dgm:pt>
    <dgm:pt modelId="{B0120E45-691D-4CBA-97FF-CAF135A24C5F}" type="parTrans" cxnId="{3A829A74-87A0-42F0-823F-65840F3C3BAA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D2F177-F0EC-41FA-BA55-4894C4DFC672}" type="sibTrans" cxnId="{3A829A74-87A0-42F0-823F-65840F3C3BAA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054CF40-6786-4593-9523-CD78A19D50F8}" type="pres">
      <dgm:prSet presAssocID="{93B84418-193B-4A50-AA0D-FB8EAB56BE8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C69373AF-595C-4C67-AC81-F76DE4B8778E}" type="pres">
      <dgm:prSet presAssocID="{A88F5239-3156-4D4A-89C1-62E9DEBCB29C}" presName="hierRoot1" presStyleCnt="0">
        <dgm:presLayoutVars>
          <dgm:hierBranch val="init"/>
        </dgm:presLayoutVars>
      </dgm:prSet>
      <dgm:spPr/>
    </dgm:pt>
    <dgm:pt modelId="{4ADDC5EA-22BA-46CD-AE90-87CAB3D9736D}" type="pres">
      <dgm:prSet presAssocID="{A88F5239-3156-4D4A-89C1-62E9DEBCB29C}" presName="rootComposite1" presStyleCnt="0"/>
      <dgm:spPr/>
    </dgm:pt>
    <dgm:pt modelId="{66EED236-8A4E-45C8-AC81-38623CA18537}" type="pres">
      <dgm:prSet presAssocID="{A88F5239-3156-4D4A-89C1-62E9DEBCB29C}" presName="rootText1" presStyleLbl="node0" presStyleIdx="0" presStyleCnt="1" custScaleX="120004" custScaleY="159200" custLinFactY="-37064" custLinFactNeighborX="-892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5B05C58-2F8E-431F-88E5-B34E3AC0A941}" type="pres">
      <dgm:prSet presAssocID="{A88F5239-3156-4D4A-89C1-62E9DEBCB29C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448DE713-A2C5-4408-844D-99E24774F721}" type="pres">
      <dgm:prSet presAssocID="{A88F5239-3156-4D4A-89C1-62E9DEBCB29C}" presName="hierChild2" presStyleCnt="0"/>
      <dgm:spPr/>
    </dgm:pt>
    <dgm:pt modelId="{A42995CA-DC94-4A53-AD8B-AC09ED2D98D0}" type="pres">
      <dgm:prSet presAssocID="{454E872E-EAF1-43BA-8F29-8F511A617BA4}" presName="Name37" presStyleLbl="parChTrans1D2" presStyleIdx="0" presStyleCnt="9"/>
      <dgm:spPr/>
      <dgm:t>
        <a:bodyPr/>
        <a:lstStyle/>
        <a:p>
          <a:endParaRPr lang="zh-TW" altLang="en-US"/>
        </a:p>
      </dgm:t>
    </dgm:pt>
    <dgm:pt modelId="{2D5A2E04-40C5-40DF-8A18-68A336AADABA}" type="pres">
      <dgm:prSet presAssocID="{17E081E0-8A07-4E7D-98A6-9A0422E473B1}" presName="hierRoot2" presStyleCnt="0">
        <dgm:presLayoutVars>
          <dgm:hierBranch val="init"/>
        </dgm:presLayoutVars>
      </dgm:prSet>
      <dgm:spPr/>
    </dgm:pt>
    <dgm:pt modelId="{D010BAED-40BF-4B22-B453-D9E99AC19429}" type="pres">
      <dgm:prSet presAssocID="{17E081E0-8A07-4E7D-98A6-9A0422E473B1}" presName="rootComposite" presStyleCnt="0"/>
      <dgm:spPr/>
    </dgm:pt>
    <dgm:pt modelId="{2947F258-450D-4094-A617-ABAE0AD507C9}" type="pres">
      <dgm:prSet presAssocID="{17E081E0-8A07-4E7D-98A6-9A0422E473B1}" presName="rootText" presStyleLbl="node2" presStyleIdx="0" presStyleCnt="6" custScaleY="159200" custLinFactX="-10037" custLinFactNeighborX="-100000" custLinFactNeighborY="8058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CC4BDD9-DD39-41F0-995C-7EA8D0398C0F}" type="pres">
      <dgm:prSet presAssocID="{17E081E0-8A07-4E7D-98A6-9A0422E473B1}" presName="rootConnector" presStyleLbl="node2" presStyleIdx="0" presStyleCnt="6"/>
      <dgm:spPr/>
      <dgm:t>
        <a:bodyPr/>
        <a:lstStyle/>
        <a:p>
          <a:endParaRPr lang="zh-TW" altLang="en-US"/>
        </a:p>
      </dgm:t>
    </dgm:pt>
    <dgm:pt modelId="{D85B2DCD-8498-442F-8352-F2492C87AE27}" type="pres">
      <dgm:prSet presAssocID="{17E081E0-8A07-4E7D-98A6-9A0422E473B1}" presName="hierChild4" presStyleCnt="0"/>
      <dgm:spPr/>
    </dgm:pt>
    <dgm:pt modelId="{AC148623-283D-4F95-BBAE-BEC8B584CE7A}" type="pres">
      <dgm:prSet presAssocID="{17E081E0-8A07-4E7D-98A6-9A0422E473B1}" presName="hierChild5" presStyleCnt="0"/>
      <dgm:spPr/>
    </dgm:pt>
    <dgm:pt modelId="{9ECFE6DA-69BD-4E1E-A74F-1B323A675A40}" type="pres">
      <dgm:prSet presAssocID="{3AA3517B-9A10-4BE0-B7CA-71DFA1ABC8DA}" presName="Name37" presStyleLbl="parChTrans1D2" presStyleIdx="1" presStyleCnt="9"/>
      <dgm:spPr/>
      <dgm:t>
        <a:bodyPr/>
        <a:lstStyle/>
        <a:p>
          <a:endParaRPr lang="zh-TW" altLang="en-US"/>
        </a:p>
      </dgm:t>
    </dgm:pt>
    <dgm:pt modelId="{6C189871-09D6-49E6-A87A-FE54ADB33A7E}" type="pres">
      <dgm:prSet presAssocID="{51873049-B049-4ABC-B03A-1D5E5A909A5B}" presName="hierRoot2" presStyleCnt="0">
        <dgm:presLayoutVars>
          <dgm:hierBranch val="init"/>
        </dgm:presLayoutVars>
      </dgm:prSet>
      <dgm:spPr/>
    </dgm:pt>
    <dgm:pt modelId="{3A9D5268-993B-4B40-88F5-59A7D3DE6937}" type="pres">
      <dgm:prSet presAssocID="{51873049-B049-4ABC-B03A-1D5E5A909A5B}" presName="rootComposite" presStyleCnt="0"/>
      <dgm:spPr/>
    </dgm:pt>
    <dgm:pt modelId="{CEF750F9-7F98-43A8-80DE-5238231CA738}" type="pres">
      <dgm:prSet presAssocID="{51873049-B049-4ABC-B03A-1D5E5A909A5B}" presName="rootText" presStyleLbl="node2" presStyleIdx="1" presStyleCnt="6" custScaleY="159200" custLinFactY="73970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39E40E-6876-440A-8F0E-6C4D5D4D3A6D}" type="pres">
      <dgm:prSet presAssocID="{51873049-B049-4ABC-B03A-1D5E5A909A5B}" presName="rootConnector" presStyleLbl="node2" presStyleIdx="1" presStyleCnt="6"/>
      <dgm:spPr/>
      <dgm:t>
        <a:bodyPr/>
        <a:lstStyle/>
        <a:p>
          <a:endParaRPr lang="zh-TW" altLang="en-US"/>
        </a:p>
      </dgm:t>
    </dgm:pt>
    <dgm:pt modelId="{2D31550A-9C7C-4BFA-8E5D-D1546C4E97EC}" type="pres">
      <dgm:prSet presAssocID="{51873049-B049-4ABC-B03A-1D5E5A909A5B}" presName="hierChild4" presStyleCnt="0"/>
      <dgm:spPr/>
    </dgm:pt>
    <dgm:pt modelId="{55392209-AC71-404D-BDD4-2A01AF89B8DA}" type="pres">
      <dgm:prSet presAssocID="{51873049-B049-4ABC-B03A-1D5E5A909A5B}" presName="hierChild5" presStyleCnt="0"/>
      <dgm:spPr/>
    </dgm:pt>
    <dgm:pt modelId="{F7383805-EBC1-45D9-8F88-45D136863E95}" type="pres">
      <dgm:prSet presAssocID="{AC2032D4-1F24-423C-ABA9-EBA77B57F9ED}" presName="Name37" presStyleLbl="parChTrans1D2" presStyleIdx="2" presStyleCnt="9"/>
      <dgm:spPr/>
      <dgm:t>
        <a:bodyPr/>
        <a:lstStyle/>
        <a:p>
          <a:endParaRPr lang="zh-TW" altLang="en-US"/>
        </a:p>
      </dgm:t>
    </dgm:pt>
    <dgm:pt modelId="{29A77742-AF86-4CA3-9A4E-21BEFF4E6DAA}" type="pres">
      <dgm:prSet presAssocID="{3DB3B12C-C722-445C-AF7E-2F910A861B73}" presName="hierRoot2" presStyleCnt="0">
        <dgm:presLayoutVars>
          <dgm:hierBranch val="init"/>
        </dgm:presLayoutVars>
      </dgm:prSet>
      <dgm:spPr/>
    </dgm:pt>
    <dgm:pt modelId="{FD09AEFB-ADBD-4C20-A00E-59490B77AF64}" type="pres">
      <dgm:prSet presAssocID="{3DB3B12C-C722-445C-AF7E-2F910A861B73}" presName="rootComposite" presStyleCnt="0"/>
      <dgm:spPr/>
    </dgm:pt>
    <dgm:pt modelId="{5ACAC956-84B4-4BBA-983D-0A6AE8504C42}" type="pres">
      <dgm:prSet presAssocID="{3DB3B12C-C722-445C-AF7E-2F910A861B73}" presName="rootText" presStyleLbl="node2" presStyleIdx="2" presStyleCnt="6" custScaleY="159200" custLinFactY="73970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A82EF05-EA75-426D-A725-6A5E723C41CE}" type="pres">
      <dgm:prSet presAssocID="{3DB3B12C-C722-445C-AF7E-2F910A861B73}" presName="rootConnector" presStyleLbl="node2" presStyleIdx="2" presStyleCnt="6"/>
      <dgm:spPr/>
      <dgm:t>
        <a:bodyPr/>
        <a:lstStyle/>
        <a:p>
          <a:endParaRPr lang="zh-TW" altLang="en-US"/>
        </a:p>
      </dgm:t>
    </dgm:pt>
    <dgm:pt modelId="{3391AC0A-C1A9-49CD-9A97-64AA0015C502}" type="pres">
      <dgm:prSet presAssocID="{3DB3B12C-C722-445C-AF7E-2F910A861B73}" presName="hierChild4" presStyleCnt="0"/>
      <dgm:spPr/>
    </dgm:pt>
    <dgm:pt modelId="{8776A303-6A13-4705-AF7E-9449CF8AE62A}" type="pres">
      <dgm:prSet presAssocID="{3DB3B12C-C722-445C-AF7E-2F910A861B73}" presName="hierChild5" presStyleCnt="0"/>
      <dgm:spPr/>
    </dgm:pt>
    <dgm:pt modelId="{54B58673-3D90-4753-BAF8-FDD62B402F26}" type="pres">
      <dgm:prSet presAssocID="{10E54435-2EF0-4F25-96A4-CB006B1F4447}" presName="Name37" presStyleLbl="parChTrans1D2" presStyleIdx="3" presStyleCnt="9"/>
      <dgm:spPr/>
      <dgm:t>
        <a:bodyPr/>
        <a:lstStyle/>
        <a:p>
          <a:endParaRPr lang="zh-TW" altLang="en-US"/>
        </a:p>
      </dgm:t>
    </dgm:pt>
    <dgm:pt modelId="{2154D6C2-0DAF-476C-B835-4F134580676C}" type="pres">
      <dgm:prSet presAssocID="{3AB828EE-7D03-4D65-92E5-9F161E901E00}" presName="hierRoot2" presStyleCnt="0">
        <dgm:presLayoutVars>
          <dgm:hierBranch val="init"/>
        </dgm:presLayoutVars>
      </dgm:prSet>
      <dgm:spPr/>
    </dgm:pt>
    <dgm:pt modelId="{C353D6C2-CF4A-41A0-9AFA-96C4FD89E1EA}" type="pres">
      <dgm:prSet presAssocID="{3AB828EE-7D03-4D65-92E5-9F161E901E00}" presName="rootComposite" presStyleCnt="0"/>
      <dgm:spPr/>
    </dgm:pt>
    <dgm:pt modelId="{B5C47E64-7AF2-4793-93B3-93F8576F94B7}" type="pres">
      <dgm:prSet presAssocID="{3AB828EE-7D03-4D65-92E5-9F161E901E00}" presName="rootText" presStyleLbl="node2" presStyleIdx="3" presStyleCnt="6" custScaleY="159200" custLinFactY="73970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E429130-FD6A-4367-BEEF-2A6A431E5ED4}" type="pres">
      <dgm:prSet presAssocID="{3AB828EE-7D03-4D65-92E5-9F161E901E00}" presName="rootConnector" presStyleLbl="node2" presStyleIdx="3" presStyleCnt="6"/>
      <dgm:spPr/>
      <dgm:t>
        <a:bodyPr/>
        <a:lstStyle/>
        <a:p>
          <a:endParaRPr lang="zh-TW" altLang="en-US"/>
        </a:p>
      </dgm:t>
    </dgm:pt>
    <dgm:pt modelId="{E4675DAB-3845-4B50-AEFC-96348F4B49C9}" type="pres">
      <dgm:prSet presAssocID="{3AB828EE-7D03-4D65-92E5-9F161E901E00}" presName="hierChild4" presStyleCnt="0"/>
      <dgm:spPr/>
    </dgm:pt>
    <dgm:pt modelId="{E9350DEC-FADF-4A02-B207-02B2D63EFD0A}" type="pres">
      <dgm:prSet presAssocID="{3AB828EE-7D03-4D65-92E5-9F161E901E00}" presName="hierChild5" presStyleCnt="0"/>
      <dgm:spPr/>
    </dgm:pt>
    <dgm:pt modelId="{20617DE0-1EF3-4552-BB30-9F3116D8E22F}" type="pres">
      <dgm:prSet presAssocID="{70733DCF-EE11-4687-85BD-8C0B75B7BC3C}" presName="Name37" presStyleLbl="parChTrans1D2" presStyleIdx="4" presStyleCnt="9"/>
      <dgm:spPr/>
      <dgm:t>
        <a:bodyPr/>
        <a:lstStyle/>
        <a:p>
          <a:endParaRPr lang="zh-TW" altLang="en-US"/>
        </a:p>
      </dgm:t>
    </dgm:pt>
    <dgm:pt modelId="{4281824D-54E7-4373-8DC8-4FD0D38BEAA7}" type="pres">
      <dgm:prSet presAssocID="{BB5FA4EF-EBB6-47E5-8DFF-61820217A799}" presName="hierRoot2" presStyleCnt="0">
        <dgm:presLayoutVars>
          <dgm:hierBranch val="init"/>
        </dgm:presLayoutVars>
      </dgm:prSet>
      <dgm:spPr/>
    </dgm:pt>
    <dgm:pt modelId="{A493C1AA-8E6F-45C5-A1A0-85E22B38E03B}" type="pres">
      <dgm:prSet presAssocID="{BB5FA4EF-EBB6-47E5-8DFF-61820217A799}" presName="rootComposite" presStyleCnt="0"/>
      <dgm:spPr/>
    </dgm:pt>
    <dgm:pt modelId="{9240E70D-68A5-40AC-8216-AFA601D05A52}" type="pres">
      <dgm:prSet presAssocID="{BB5FA4EF-EBB6-47E5-8DFF-61820217A799}" presName="rootText" presStyleLbl="node2" presStyleIdx="4" presStyleCnt="6" custScaleY="159200" custLinFactY="73970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015F35F-EA62-4EDE-A257-3A06BBD71A02}" type="pres">
      <dgm:prSet presAssocID="{BB5FA4EF-EBB6-47E5-8DFF-61820217A799}" presName="rootConnector" presStyleLbl="node2" presStyleIdx="4" presStyleCnt="6"/>
      <dgm:spPr/>
      <dgm:t>
        <a:bodyPr/>
        <a:lstStyle/>
        <a:p>
          <a:endParaRPr lang="zh-TW" altLang="en-US"/>
        </a:p>
      </dgm:t>
    </dgm:pt>
    <dgm:pt modelId="{0B38AB2E-F5F6-4981-9A09-AD1FBE6A6E73}" type="pres">
      <dgm:prSet presAssocID="{BB5FA4EF-EBB6-47E5-8DFF-61820217A799}" presName="hierChild4" presStyleCnt="0"/>
      <dgm:spPr/>
    </dgm:pt>
    <dgm:pt modelId="{B4B7B5F5-23D6-4553-A324-01F3B539497F}" type="pres">
      <dgm:prSet presAssocID="{BB5FA4EF-EBB6-47E5-8DFF-61820217A799}" presName="hierChild5" presStyleCnt="0"/>
      <dgm:spPr/>
    </dgm:pt>
    <dgm:pt modelId="{52ABED7D-9BEB-4C25-875A-273DF921590D}" type="pres">
      <dgm:prSet presAssocID="{1A2964FE-898B-4AD7-97F9-3DF255FC6135}" presName="Name37" presStyleLbl="parChTrans1D2" presStyleIdx="5" presStyleCnt="9"/>
      <dgm:spPr/>
      <dgm:t>
        <a:bodyPr/>
        <a:lstStyle/>
        <a:p>
          <a:endParaRPr lang="zh-TW" altLang="en-US"/>
        </a:p>
      </dgm:t>
    </dgm:pt>
    <dgm:pt modelId="{9D2FBEAB-2227-46E0-AB7C-817971964653}" type="pres">
      <dgm:prSet presAssocID="{CF2B761F-1494-429B-BDBB-738B290B5DB5}" presName="hierRoot2" presStyleCnt="0">
        <dgm:presLayoutVars>
          <dgm:hierBranch val="init"/>
        </dgm:presLayoutVars>
      </dgm:prSet>
      <dgm:spPr/>
    </dgm:pt>
    <dgm:pt modelId="{4308D553-A629-45E6-8A96-BE936CE021FD}" type="pres">
      <dgm:prSet presAssocID="{CF2B761F-1494-429B-BDBB-738B290B5DB5}" presName="rootComposite" presStyleCnt="0"/>
      <dgm:spPr/>
    </dgm:pt>
    <dgm:pt modelId="{DAD9A56C-6B93-457A-938E-16AD0B2ED8D1}" type="pres">
      <dgm:prSet presAssocID="{CF2B761F-1494-429B-BDBB-738B290B5DB5}" presName="rootText" presStyleLbl="node2" presStyleIdx="5" presStyleCnt="6" custScaleY="159200" custLinFactY="73970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31448D9-5662-4592-B73B-1FF48FC7AB18}" type="pres">
      <dgm:prSet presAssocID="{CF2B761F-1494-429B-BDBB-738B290B5DB5}" presName="rootConnector" presStyleLbl="node2" presStyleIdx="5" presStyleCnt="6"/>
      <dgm:spPr/>
      <dgm:t>
        <a:bodyPr/>
        <a:lstStyle/>
        <a:p>
          <a:endParaRPr lang="zh-TW" altLang="en-US"/>
        </a:p>
      </dgm:t>
    </dgm:pt>
    <dgm:pt modelId="{7CE27C75-2073-4F62-BF2A-D464847C26A7}" type="pres">
      <dgm:prSet presAssocID="{CF2B761F-1494-429B-BDBB-738B290B5DB5}" presName="hierChild4" presStyleCnt="0"/>
      <dgm:spPr/>
    </dgm:pt>
    <dgm:pt modelId="{DD1C5626-9429-4E1B-8BF5-E313530A4E03}" type="pres">
      <dgm:prSet presAssocID="{CF2B761F-1494-429B-BDBB-738B290B5DB5}" presName="hierChild5" presStyleCnt="0"/>
      <dgm:spPr/>
    </dgm:pt>
    <dgm:pt modelId="{9CE8B956-783D-49FB-89E9-C991FBBF0084}" type="pres">
      <dgm:prSet presAssocID="{A88F5239-3156-4D4A-89C1-62E9DEBCB29C}" presName="hierChild3" presStyleCnt="0"/>
      <dgm:spPr/>
    </dgm:pt>
    <dgm:pt modelId="{5F3F2DFE-1D51-481F-AF81-AEE54E2B5C25}" type="pres">
      <dgm:prSet presAssocID="{FA1BCAD0-3A13-4798-A1AA-9323E199BCA4}" presName="Name111" presStyleLbl="parChTrans1D2" presStyleIdx="6" presStyleCnt="9"/>
      <dgm:spPr/>
      <dgm:t>
        <a:bodyPr/>
        <a:lstStyle/>
        <a:p>
          <a:endParaRPr lang="zh-TW" altLang="en-US"/>
        </a:p>
      </dgm:t>
    </dgm:pt>
    <dgm:pt modelId="{EB2AE6B9-403A-4D3F-906D-58418154E2B1}" type="pres">
      <dgm:prSet presAssocID="{135DE0D5-F4E7-4BFF-BBCF-411B8697C183}" presName="hierRoot3" presStyleCnt="0">
        <dgm:presLayoutVars>
          <dgm:hierBranch val="init"/>
        </dgm:presLayoutVars>
      </dgm:prSet>
      <dgm:spPr/>
    </dgm:pt>
    <dgm:pt modelId="{8392FEED-0C33-43D7-A92A-428DF1026268}" type="pres">
      <dgm:prSet presAssocID="{135DE0D5-F4E7-4BFF-BBCF-411B8697C183}" presName="rootComposite3" presStyleCnt="0"/>
      <dgm:spPr/>
    </dgm:pt>
    <dgm:pt modelId="{F4E7A089-1C7A-407C-B993-DDF529503952}" type="pres">
      <dgm:prSet presAssocID="{135DE0D5-F4E7-4BFF-BBCF-411B8697C183}" presName="rootText3" presStyleLbl="asst1" presStyleIdx="0" presStyleCnt="3" custScaleX="113294" custScaleY="159200" custLinFactNeighborX="-65628" custLinFactNeighborY="-868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3DE68B9-F2C4-4E45-8EC7-EFAEAEFFF6A5}" type="pres">
      <dgm:prSet presAssocID="{135DE0D5-F4E7-4BFF-BBCF-411B8697C183}" presName="rootConnector3" presStyleLbl="asst1" presStyleIdx="0" presStyleCnt="3"/>
      <dgm:spPr/>
      <dgm:t>
        <a:bodyPr/>
        <a:lstStyle/>
        <a:p>
          <a:endParaRPr lang="zh-TW" altLang="en-US"/>
        </a:p>
      </dgm:t>
    </dgm:pt>
    <dgm:pt modelId="{4C682737-F9A1-4AD6-9268-43828DC6254B}" type="pres">
      <dgm:prSet presAssocID="{135DE0D5-F4E7-4BFF-BBCF-411B8697C183}" presName="hierChild6" presStyleCnt="0"/>
      <dgm:spPr/>
    </dgm:pt>
    <dgm:pt modelId="{55563C9C-85E1-48EF-8E6C-56B82F7C9DD0}" type="pres">
      <dgm:prSet presAssocID="{135DE0D5-F4E7-4BFF-BBCF-411B8697C183}" presName="hierChild7" presStyleCnt="0"/>
      <dgm:spPr/>
    </dgm:pt>
    <dgm:pt modelId="{72913A61-4E2F-49B9-A79E-E3A949DD282D}" type="pres">
      <dgm:prSet presAssocID="{63EE1996-F7C3-4EBC-A4F4-1487B12F2909}" presName="Name111" presStyleLbl="parChTrans1D2" presStyleIdx="7" presStyleCnt="9"/>
      <dgm:spPr/>
      <dgm:t>
        <a:bodyPr/>
        <a:lstStyle/>
        <a:p>
          <a:endParaRPr lang="zh-TW" altLang="en-US"/>
        </a:p>
      </dgm:t>
    </dgm:pt>
    <dgm:pt modelId="{DF323D8A-CD2A-48B8-BE2B-3D8C767C5427}" type="pres">
      <dgm:prSet presAssocID="{BDDAE088-642B-4644-A544-B1285CD6656F}" presName="hierRoot3" presStyleCnt="0">
        <dgm:presLayoutVars>
          <dgm:hierBranch val="init"/>
        </dgm:presLayoutVars>
      </dgm:prSet>
      <dgm:spPr/>
    </dgm:pt>
    <dgm:pt modelId="{8460A3E4-6D79-40F0-AA1C-FD8255574C54}" type="pres">
      <dgm:prSet presAssocID="{BDDAE088-642B-4644-A544-B1285CD6656F}" presName="rootComposite3" presStyleCnt="0"/>
      <dgm:spPr/>
    </dgm:pt>
    <dgm:pt modelId="{ED655256-AE04-4160-A356-BEDD5EF14E49}" type="pres">
      <dgm:prSet presAssocID="{BDDAE088-642B-4644-A544-B1285CD6656F}" presName="rootText3" presStyleLbl="asst1" presStyleIdx="1" presStyleCnt="3" custScaleX="113294" custScaleY="159200" custLinFactNeighborX="63862" custLinFactNeighborY="-868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BFC400F-1163-4A24-8B4F-C742F7E8C901}" type="pres">
      <dgm:prSet presAssocID="{BDDAE088-642B-4644-A544-B1285CD6656F}" presName="rootConnector3" presStyleLbl="asst1" presStyleIdx="1" presStyleCnt="3"/>
      <dgm:spPr/>
      <dgm:t>
        <a:bodyPr/>
        <a:lstStyle/>
        <a:p>
          <a:endParaRPr lang="zh-TW" altLang="en-US"/>
        </a:p>
      </dgm:t>
    </dgm:pt>
    <dgm:pt modelId="{FBA3908F-D029-42FB-8E9E-7B07D0DD8DF2}" type="pres">
      <dgm:prSet presAssocID="{BDDAE088-642B-4644-A544-B1285CD6656F}" presName="hierChild6" presStyleCnt="0"/>
      <dgm:spPr/>
    </dgm:pt>
    <dgm:pt modelId="{01774C64-9091-4F31-A125-2675ACA3C140}" type="pres">
      <dgm:prSet presAssocID="{BDDAE088-642B-4644-A544-B1285CD6656F}" presName="hierChild7" presStyleCnt="0"/>
      <dgm:spPr/>
    </dgm:pt>
    <dgm:pt modelId="{6CB1DFB9-189C-4F65-A28F-A5173FC652BE}" type="pres">
      <dgm:prSet presAssocID="{B0120E45-691D-4CBA-97FF-CAF135A24C5F}" presName="Name111" presStyleLbl="parChTrans1D2" presStyleIdx="8" presStyleCnt="9"/>
      <dgm:spPr/>
      <dgm:t>
        <a:bodyPr/>
        <a:lstStyle/>
        <a:p>
          <a:endParaRPr lang="zh-TW" altLang="en-US"/>
        </a:p>
      </dgm:t>
    </dgm:pt>
    <dgm:pt modelId="{298291B5-9D07-4F16-99BD-BF89B6BBB92D}" type="pres">
      <dgm:prSet presAssocID="{2E853C1C-A59F-4CEF-BCB5-2A483375F53B}" presName="hierRoot3" presStyleCnt="0">
        <dgm:presLayoutVars>
          <dgm:hierBranch val="init"/>
        </dgm:presLayoutVars>
      </dgm:prSet>
      <dgm:spPr/>
    </dgm:pt>
    <dgm:pt modelId="{A4E17481-0600-4775-8537-8FBAC9DCDC68}" type="pres">
      <dgm:prSet presAssocID="{2E853C1C-A59F-4CEF-BCB5-2A483375F53B}" presName="rootComposite3" presStyleCnt="0"/>
      <dgm:spPr/>
    </dgm:pt>
    <dgm:pt modelId="{664AE522-0DD3-403B-92C0-DF9AEC3F1801}" type="pres">
      <dgm:prSet presAssocID="{2E853C1C-A59F-4CEF-BCB5-2A483375F53B}" presName="rootText3" presStyleLbl="asst1" presStyleIdx="2" presStyleCnt="3" custScaleX="106694" custScaleY="159200" custLinFactX="100000" custLinFactNeighborX="174459" custLinFactNeighborY="-307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7EE44A1-9359-41E9-8063-6F48F6A1EFFA}" type="pres">
      <dgm:prSet presAssocID="{2E853C1C-A59F-4CEF-BCB5-2A483375F53B}" presName="rootConnector3" presStyleLbl="asst1" presStyleIdx="2" presStyleCnt="3"/>
      <dgm:spPr/>
      <dgm:t>
        <a:bodyPr/>
        <a:lstStyle/>
        <a:p>
          <a:endParaRPr lang="zh-TW" altLang="en-US"/>
        </a:p>
      </dgm:t>
    </dgm:pt>
    <dgm:pt modelId="{07992AEF-F2CE-4CFD-ADF0-179464C21389}" type="pres">
      <dgm:prSet presAssocID="{2E853C1C-A59F-4CEF-BCB5-2A483375F53B}" presName="hierChild6" presStyleCnt="0"/>
      <dgm:spPr/>
    </dgm:pt>
    <dgm:pt modelId="{4ED2D53E-12FC-4CEB-8BCE-D2349FD09B2E}" type="pres">
      <dgm:prSet presAssocID="{2E853C1C-A59F-4CEF-BCB5-2A483375F53B}" presName="hierChild7" presStyleCnt="0"/>
      <dgm:spPr/>
    </dgm:pt>
  </dgm:ptLst>
  <dgm:cxnLst>
    <dgm:cxn modelId="{C3D3B061-A0C2-449F-AD85-EAD320748106}" type="presOf" srcId="{135DE0D5-F4E7-4BFF-BBCF-411B8697C183}" destId="{B3DE68B9-F2C4-4E45-8EC7-EFAEAEFFF6A5}" srcOrd="1" destOrd="0" presId="urn:microsoft.com/office/officeart/2005/8/layout/orgChart1"/>
    <dgm:cxn modelId="{070B45B1-F1D0-4997-B6B6-F36B15D961CB}" srcId="{A88F5239-3156-4D4A-89C1-62E9DEBCB29C}" destId="{3DB3B12C-C722-445C-AF7E-2F910A861B73}" srcOrd="4" destOrd="0" parTransId="{AC2032D4-1F24-423C-ABA9-EBA77B57F9ED}" sibTransId="{928AE07D-3A03-430A-A9A7-95914D139FDF}"/>
    <dgm:cxn modelId="{7910D9FA-2A4D-4668-8AAC-72EEB54009DF}" type="presOf" srcId="{BB5FA4EF-EBB6-47E5-8DFF-61820217A799}" destId="{9240E70D-68A5-40AC-8216-AFA601D05A52}" srcOrd="0" destOrd="0" presId="urn:microsoft.com/office/officeart/2005/8/layout/orgChart1"/>
    <dgm:cxn modelId="{9D57570D-FC0D-4C79-87F7-32C688367385}" type="presOf" srcId="{51873049-B049-4ABC-B03A-1D5E5A909A5B}" destId="{AC39E40E-6876-440A-8F0E-6C4D5D4D3A6D}" srcOrd="1" destOrd="0" presId="urn:microsoft.com/office/officeart/2005/8/layout/orgChart1"/>
    <dgm:cxn modelId="{CB823A75-EEAC-46FB-9382-167A1863C252}" type="presOf" srcId="{CF2B761F-1494-429B-BDBB-738B290B5DB5}" destId="{DAD9A56C-6B93-457A-938E-16AD0B2ED8D1}" srcOrd="0" destOrd="0" presId="urn:microsoft.com/office/officeart/2005/8/layout/orgChart1"/>
    <dgm:cxn modelId="{347CAFE3-32CC-4997-A369-CD0839DDB1E2}" type="presOf" srcId="{51873049-B049-4ABC-B03A-1D5E5A909A5B}" destId="{CEF750F9-7F98-43A8-80DE-5238231CA738}" srcOrd="0" destOrd="0" presId="urn:microsoft.com/office/officeart/2005/8/layout/orgChart1"/>
    <dgm:cxn modelId="{98DC205A-BA5E-444F-8115-5EF18A72E41E}" srcId="{A88F5239-3156-4D4A-89C1-62E9DEBCB29C}" destId="{3AB828EE-7D03-4D65-92E5-9F161E901E00}" srcOrd="5" destOrd="0" parTransId="{10E54435-2EF0-4F25-96A4-CB006B1F4447}" sibTransId="{913827E8-C196-42D0-A9D4-353AF85FA124}"/>
    <dgm:cxn modelId="{4188248D-8D12-4C80-A5C9-7633C469F9B5}" srcId="{93B84418-193B-4A50-AA0D-FB8EAB56BE8A}" destId="{A88F5239-3156-4D4A-89C1-62E9DEBCB29C}" srcOrd="0" destOrd="0" parTransId="{9BC04DBE-0383-45C3-AE4F-0BB0401FE600}" sibTransId="{32F33630-E453-4AC3-9ABE-375ABFE5ACFC}"/>
    <dgm:cxn modelId="{C2A8E039-D458-40E1-A60E-155D8D14DC6B}" type="presOf" srcId="{17E081E0-8A07-4E7D-98A6-9A0422E473B1}" destId="{8CC4BDD9-DD39-41F0-995C-7EA8D0398C0F}" srcOrd="1" destOrd="0" presId="urn:microsoft.com/office/officeart/2005/8/layout/orgChart1"/>
    <dgm:cxn modelId="{597C9CC7-E46D-4344-95AD-1BA8D15AA9DD}" type="presOf" srcId="{A88F5239-3156-4D4A-89C1-62E9DEBCB29C}" destId="{66EED236-8A4E-45C8-AC81-38623CA18537}" srcOrd="0" destOrd="0" presId="urn:microsoft.com/office/officeart/2005/8/layout/orgChart1"/>
    <dgm:cxn modelId="{CF723888-959E-4B39-A579-DC660AF59E18}" type="presOf" srcId="{FA1BCAD0-3A13-4798-A1AA-9323E199BCA4}" destId="{5F3F2DFE-1D51-481F-AF81-AEE54E2B5C25}" srcOrd="0" destOrd="0" presId="urn:microsoft.com/office/officeart/2005/8/layout/orgChart1"/>
    <dgm:cxn modelId="{A7073DDF-61CA-4AC2-B9C7-13F58C80CC38}" type="presOf" srcId="{CF2B761F-1494-429B-BDBB-738B290B5DB5}" destId="{131448D9-5662-4592-B73B-1FF48FC7AB18}" srcOrd="1" destOrd="0" presId="urn:microsoft.com/office/officeart/2005/8/layout/orgChart1"/>
    <dgm:cxn modelId="{4419EE7F-F277-4058-82F4-328EAE59D842}" type="presOf" srcId="{93B84418-193B-4A50-AA0D-FB8EAB56BE8A}" destId="{F054CF40-6786-4593-9523-CD78A19D50F8}" srcOrd="0" destOrd="0" presId="urn:microsoft.com/office/officeart/2005/8/layout/orgChart1"/>
    <dgm:cxn modelId="{3A829A74-87A0-42F0-823F-65840F3C3BAA}" srcId="{A88F5239-3156-4D4A-89C1-62E9DEBCB29C}" destId="{2E853C1C-A59F-4CEF-BCB5-2A483375F53B}" srcOrd="8" destOrd="0" parTransId="{B0120E45-691D-4CBA-97FF-CAF135A24C5F}" sibTransId="{61D2F177-F0EC-41FA-BA55-4894C4DFC672}"/>
    <dgm:cxn modelId="{4629B8DE-48DC-4219-95B0-50A14DE58A7D}" type="presOf" srcId="{454E872E-EAF1-43BA-8F29-8F511A617BA4}" destId="{A42995CA-DC94-4A53-AD8B-AC09ED2D98D0}" srcOrd="0" destOrd="0" presId="urn:microsoft.com/office/officeart/2005/8/layout/orgChart1"/>
    <dgm:cxn modelId="{2CD4ED58-60D3-4A50-A741-0257BDFFDD81}" type="presOf" srcId="{AC2032D4-1F24-423C-ABA9-EBA77B57F9ED}" destId="{F7383805-EBC1-45D9-8F88-45D136863E95}" srcOrd="0" destOrd="0" presId="urn:microsoft.com/office/officeart/2005/8/layout/orgChart1"/>
    <dgm:cxn modelId="{9C10A1C9-4A1E-48FA-874A-C55491D4E2FB}" srcId="{A88F5239-3156-4D4A-89C1-62E9DEBCB29C}" destId="{CF2B761F-1494-429B-BDBB-738B290B5DB5}" srcOrd="7" destOrd="0" parTransId="{1A2964FE-898B-4AD7-97F9-3DF255FC6135}" sibTransId="{AEB2637C-D80F-4897-B3E4-C6B0E7169DE7}"/>
    <dgm:cxn modelId="{5F58C941-6FB6-47F4-ADB5-C3BE3297C5C1}" type="presOf" srcId="{70733DCF-EE11-4687-85BD-8C0B75B7BC3C}" destId="{20617DE0-1EF3-4552-BB30-9F3116D8E22F}" srcOrd="0" destOrd="0" presId="urn:microsoft.com/office/officeart/2005/8/layout/orgChart1"/>
    <dgm:cxn modelId="{FBBA6603-FBCD-4EA4-A354-7E1ACF6D8EB2}" type="presOf" srcId="{3AA3517B-9A10-4BE0-B7CA-71DFA1ABC8DA}" destId="{9ECFE6DA-69BD-4E1E-A74F-1B323A675A40}" srcOrd="0" destOrd="0" presId="urn:microsoft.com/office/officeart/2005/8/layout/orgChart1"/>
    <dgm:cxn modelId="{37928687-5463-4003-86DD-AEE5A913E081}" type="presOf" srcId="{1A2964FE-898B-4AD7-97F9-3DF255FC6135}" destId="{52ABED7D-9BEB-4C25-875A-273DF921590D}" srcOrd="0" destOrd="0" presId="urn:microsoft.com/office/officeart/2005/8/layout/orgChart1"/>
    <dgm:cxn modelId="{4F3CCA38-1151-4FD9-A25C-FBE5354E5688}" type="presOf" srcId="{17E081E0-8A07-4E7D-98A6-9A0422E473B1}" destId="{2947F258-450D-4094-A617-ABAE0AD507C9}" srcOrd="0" destOrd="0" presId="urn:microsoft.com/office/officeart/2005/8/layout/orgChart1"/>
    <dgm:cxn modelId="{A9D2584C-754E-497B-8684-FF6786D8D1F6}" type="presOf" srcId="{135DE0D5-F4E7-4BFF-BBCF-411B8697C183}" destId="{F4E7A089-1C7A-407C-B993-DDF529503952}" srcOrd="0" destOrd="0" presId="urn:microsoft.com/office/officeart/2005/8/layout/orgChart1"/>
    <dgm:cxn modelId="{B9081B3B-13C4-44D8-AE40-B94B44F725CB}" type="presOf" srcId="{BDDAE088-642B-4644-A544-B1285CD6656F}" destId="{7BFC400F-1163-4A24-8B4F-C742F7E8C901}" srcOrd="1" destOrd="0" presId="urn:microsoft.com/office/officeart/2005/8/layout/orgChart1"/>
    <dgm:cxn modelId="{24657999-9EE2-4D26-95CF-4AB24FB23955}" srcId="{A88F5239-3156-4D4A-89C1-62E9DEBCB29C}" destId="{17E081E0-8A07-4E7D-98A6-9A0422E473B1}" srcOrd="2" destOrd="0" parTransId="{454E872E-EAF1-43BA-8F29-8F511A617BA4}" sibTransId="{8AF66C48-E783-43DB-BA2C-1ADB3DE9201E}"/>
    <dgm:cxn modelId="{14ED12A6-C4D8-42C7-B7CA-A07E5AC26FD0}" type="presOf" srcId="{BB5FA4EF-EBB6-47E5-8DFF-61820217A799}" destId="{D015F35F-EA62-4EDE-A257-3A06BBD71A02}" srcOrd="1" destOrd="0" presId="urn:microsoft.com/office/officeart/2005/8/layout/orgChart1"/>
    <dgm:cxn modelId="{26F20DE4-2EAD-4FF2-B46D-AF495AB10DAD}" type="presOf" srcId="{63EE1996-F7C3-4EBC-A4F4-1487B12F2909}" destId="{72913A61-4E2F-49B9-A79E-E3A949DD282D}" srcOrd="0" destOrd="0" presId="urn:microsoft.com/office/officeart/2005/8/layout/orgChart1"/>
    <dgm:cxn modelId="{9C7C9249-EB1E-431E-9AF2-AE7050A1CEB1}" srcId="{A88F5239-3156-4D4A-89C1-62E9DEBCB29C}" destId="{51873049-B049-4ABC-B03A-1D5E5A909A5B}" srcOrd="3" destOrd="0" parTransId="{3AA3517B-9A10-4BE0-B7CA-71DFA1ABC8DA}" sibTransId="{58A4F813-5345-4AD4-A28D-440697ECE6A4}"/>
    <dgm:cxn modelId="{4F91BDD2-AE78-42D6-B566-6EB613FC0BEE}" type="presOf" srcId="{3DB3B12C-C722-445C-AF7E-2F910A861B73}" destId="{1A82EF05-EA75-426D-A725-6A5E723C41CE}" srcOrd="1" destOrd="0" presId="urn:microsoft.com/office/officeart/2005/8/layout/orgChart1"/>
    <dgm:cxn modelId="{A9C0AE08-E821-4130-97FE-0E97A041A0B0}" type="presOf" srcId="{A88F5239-3156-4D4A-89C1-62E9DEBCB29C}" destId="{25B05C58-2F8E-431F-88E5-B34E3AC0A941}" srcOrd="1" destOrd="0" presId="urn:microsoft.com/office/officeart/2005/8/layout/orgChart1"/>
    <dgm:cxn modelId="{3937959A-C2B1-4DB1-8B15-53118F7C445F}" srcId="{A88F5239-3156-4D4A-89C1-62E9DEBCB29C}" destId="{BDDAE088-642B-4644-A544-B1285CD6656F}" srcOrd="1" destOrd="0" parTransId="{63EE1996-F7C3-4EBC-A4F4-1487B12F2909}" sibTransId="{76AAA9E9-C6DF-42E4-BC9D-D8F03508D2A2}"/>
    <dgm:cxn modelId="{9A3A4604-DE7A-402E-B214-53E773C59685}" type="presOf" srcId="{2E853C1C-A59F-4CEF-BCB5-2A483375F53B}" destId="{664AE522-0DD3-403B-92C0-DF9AEC3F1801}" srcOrd="0" destOrd="0" presId="urn:microsoft.com/office/officeart/2005/8/layout/orgChart1"/>
    <dgm:cxn modelId="{9C4C8195-6296-487A-A761-469A4B8F421E}" type="presOf" srcId="{B0120E45-691D-4CBA-97FF-CAF135A24C5F}" destId="{6CB1DFB9-189C-4F65-A28F-A5173FC652BE}" srcOrd="0" destOrd="0" presId="urn:microsoft.com/office/officeart/2005/8/layout/orgChart1"/>
    <dgm:cxn modelId="{0389BA31-D1EB-41B9-AD76-E54F0A13AC29}" type="presOf" srcId="{3AB828EE-7D03-4D65-92E5-9F161E901E00}" destId="{B5C47E64-7AF2-4793-93B3-93F8576F94B7}" srcOrd="0" destOrd="0" presId="urn:microsoft.com/office/officeart/2005/8/layout/orgChart1"/>
    <dgm:cxn modelId="{42763965-2936-4869-97B9-6870C846A6A9}" srcId="{A88F5239-3156-4D4A-89C1-62E9DEBCB29C}" destId="{BB5FA4EF-EBB6-47E5-8DFF-61820217A799}" srcOrd="6" destOrd="0" parTransId="{70733DCF-EE11-4687-85BD-8C0B75B7BC3C}" sibTransId="{A6847251-9F0F-463A-99FB-673BDE79C5C0}"/>
    <dgm:cxn modelId="{FF59024D-67D1-47DA-B194-9A998F598A89}" type="presOf" srcId="{3DB3B12C-C722-445C-AF7E-2F910A861B73}" destId="{5ACAC956-84B4-4BBA-983D-0A6AE8504C42}" srcOrd="0" destOrd="0" presId="urn:microsoft.com/office/officeart/2005/8/layout/orgChart1"/>
    <dgm:cxn modelId="{DD647F79-9269-4A5D-9CE6-F6E9EFA30913}" type="presOf" srcId="{BDDAE088-642B-4644-A544-B1285CD6656F}" destId="{ED655256-AE04-4160-A356-BEDD5EF14E49}" srcOrd="0" destOrd="0" presId="urn:microsoft.com/office/officeart/2005/8/layout/orgChart1"/>
    <dgm:cxn modelId="{966D4E4D-2703-4D77-BFDB-F2A227F8BC78}" type="presOf" srcId="{10E54435-2EF0-4F25-96A4-CB006B1F4447}" destId="{54B58673-3D90-4753-BAF8-FDD62B402F26}" srcOrd="0" destOrd="0" presId="urn:microsoft.com/office/officeart/2005/8/layout/orgChart1"/>
    <dgm:cxn modelId="{EF6A5173-ABC6-47CF-A426-DCB3F0745525}" type="presOf" srcId="{3AB828EE-7D03-4D65-92E5-9F161E901E00}" destId="{6E429130-FD6A-4367-BEEF-2A6A431E5ED4}" srcOrd="1" destOrd="0" presId="urn:microsoft.com/office/officeart/2005/8/layout/orgChart1"/>
    <dgm:cxn modelId="{88266FA0-AC6E-4199-996E-5CA5A97E9971}" srcId="{A88F5239-3156-4D4A-89C1-62E9DEBCB29C}" destId="{135DE0D5-F4E7-4BFF-BBCF-411B8697C183}" srcOrd="0" destOrd="0" parTransId="{FA1BCAD0-3A13-4798-A1AA-9323E199BCA4}" sibTransId="{FE124AE5-EFC0-4F0D-AB59-DC8346A46BD3}"/>
    <dgm:cxn modelId="{922B2850-0C79-434E-B0A3-4AD0ACB8ADE0}" type="presOf" srcId="{2E853C1C-A59F-4CEF-BCB5-2A483375F53B}" destId="{57EE44A1-9359-41E9-8063-6F48F6A1EFFA}" srcOrd="1" destOrd="0" presId="urn:microsoft.com/office/officeart/2005/8/layout/orgChart1"/>
    <dgm:cxn modelId="{DB58CA9E-7869-459D-868F-A2681C5D0C7E}" type="presParOf" srcId="{F054CF40-6786-4593-9523-CD78A19D50F8}" destId="{C69373AF-595C-4C67-AC81-F76DE4B8778E}" srcOrd="0" destOrd="0" presId="urn:microsoft.com/office/officeart/2005/8/layout/orgChart1"/>
    <dgm:cxn modelId="{ACD4C359-F761-4E31-B60C-823CFAC955BE}" type="presParOf" srcId="{C69373AF-595C-4C67-AC81-F76DE4B8778E}" destId="{4ADDC5EA-22BA-46CD-AE90-87CAB3D9736D}" srcOrd="0" destOrd="0" presId="urn:microsoft.com/office/officeart/2005/8/layout/orgChart1"/>
    <dgm:cxn modelId="{ACD6FF3E-9FBC-4CA1-8D90-9B75341869B2}" type="presParOf" srcId="{4ADDC5EA-22BA-46CD-AE90-87CAB3D9736D}" destId="{66EED236-8A4E-45C8-AC81-38623CA18537}" srcOrd="0" destOrd="0" presId="urn:microsoft.com/office/officeart/2005/8/layout/orgChart1"/>
    <dgm:cxn modelId="{39703878-883B-416C-96FE-501DFF495925}" type="presParOf" srcId="{4ADDC5EA-22BA-46CD-AE90-87CAB3D9736D}" destId="{25B05C58-2F8E-431F-88E5-B34E3AC0A941}" srcOrd="1" destOrd="0" presId="urn:microsoft.com/office/officeart/2005/8/layout/orgChart1"/>
    <dgm:cxn modelId="{33D0332F-F41A-4A7F-B95B-EF234DAB5972}" type="presParOf" srcId="{C69373AF-595C-4C67-AC81-F76DE4B8778E}" destId="{448DE713-A2C5-4408-844D-99E24774F721}" srcOrd="1" destOrd="0" presId="urn:microsoft.com/office/officeart/2005/8/layout/orgChart1"/>
    <dgm:cxn modelId="{F8310A17-6EA3-418A-A981-3CF83ED3137F}" type="presParOf" srcId="{448DE713-A2C5-4408-844D-99E24774F721}" destId="{A42995CA-DC94-4A53-AD8B-AC09ED2D98D0}" srcOrd="0" destOrd="0" presId="urn:microsoft.com/office/officeart/2005/8/layout/orgChart1"/>
    <dgm:cxn modelId="{DB7A3363-7CA5-4F56-9E2D-3490B818DE69}" type="presParOf" srcId="{448DE713-A2C5-4408-844D-99E24774F721}" destId="{2D5A2E04-40C5-40DF-8A18-68A336AADABA}" srcOrd="1" destOrd="0" presId="urn:microsoft.com/office/officeart/2005/8/layout/orgChart1"/>
    <dgm:cxn modelId="{58669F1D-3198-4C7C-9381-A7807AFF1540}" type="presParOf" srcId="{2D5A2E04-40C5-40DF-8A18-68A336AADABA}" destId="{D010BAED-40BF-4B22-B453-D9E99AC19429}" srcOrd="0" destOrd="0" presId="urn:microsoft.com/office/officeart/2005/8/layout/orgChart1"/>
    <dgm:cxn modelId="{CD7E789A-4BE6-47A9-B2C2-A91D9A0B0D89}" type="presParOf" srcId="{D010BAED-40BF-4B22-B453-D9E99AC19429}" destId="{2947F258-450D-4094-A617-ABAE0AD507C9}" srcOrd="0" destOrd="0" presId="urn:microsoft.com/office/officeart/2005/8/layout/orgChart1"/>
    <dgm:cxn modelId="{B22F00F8-5A79-4220-A4D5-12C3F9AE8227}" type="presParOf" srcId="{D010BAED-40BF-4B22-B453-D9E99AC19429}" destId="{8CC4BDD9-DD39-41F0-995C-7EA8D0398C0F}" srcOrd="1" destOrd="0" presId="urn:microsoft.com/office/officeart/2005/8/layout/orgChart1"/>
    <dgm:cxn modelId="{4D015BCB-430A-47DC-B20B-226BA09B683F}" type="presParOf" srcId="{2D5A2E04-40C5-40DF-8A18-68A336AADABA}" destId="{D85B2DCD-8498-442F-8352-F2492C87AE27}" srcOrd="1" destOrd="0" presId="urn:microsoft.com/office/officeart/2005/8/layout/orgChart1"/>
    <dgm:cxn modelId="{499BDEA5-3AC9-4416-B87D-AC190CC2D157}" type="presParOf" srcId="{2D5A2E04-40C5-40DF-8A18-68A336AADABA}" destId="{AC148623-283D-4F95-BBAE-BEC8B584CE7A}" srcOrd="2" destOrd="0" presId="urn:microsoft.com/office/officeart/2005/8/layout/orgChart1"/>
    <dgm:cxn modelId="{9D61D6DA-786C-4BBE-9941-ED59A57CBE92}" type="presParOf" srcId="{448DE713-A2C5-4408-844D-99E24774F721}" destId="{9ECFE6DA-69BD-4E1E-A74F-1B323A675A40}" srcOrd="2" destOrd="0" presId="urn:microsoft.com/office/officeart/2005/8/layout/orgChart1"/>
    <dgm:cxn modelId="{AB5F3AE9-D0C2-4CE5-A180-CA82A75B09F0}" type="presParOf" srcId="{448DE713-A2C5-4408-844D-99E24774F721}" destId="{6C189871-09D6-49E6-A87A-FE54ADB33A7E}" srcOrd="3" destOrd="0" presId="urn:microsoft.com/office/officeart/2005/8/layout/orgChart1"/>
    <dgm:cxn modelId="{C747B144-FC9A-423C-B169-7EC378B30FE4}" type="presParOf" srcId="{6C189871-09D6-49E6-A87A-FE54ADB33A7E}" destId="{3A9D5268-993B-4B40-88F5-59A7D3DE6937}" srcOrd="0" destOrd="0" presId="urn:microsoft.com/office/officeart/2005/8/layout/orgChart1"/>
    <dgm:cxn modelId="{70DB7526-FF80-4D1D-83B3-FE032CBD1415}" type="presParOf" srcId="{3A9D5268-993B-4B40-88F5-59A7D3DE6937}" destId="{CEF750F9-7F98-43A8-80DE-5238231CA738}" srcOrd="0" destOrd="0" presId="urn:microsoft.com/office/officeart/2005/8/layout/orgChart1"/>
    <dgm:cxn modelId="{A1191076-1D06-4387-868A-F74F69D55C3D}" type="presParOf" srcId="{3A9D5268-993B-4B40-88F5-59A7D3DE6937}" destId="{AC39E40E-6876-440A-8F0E-6C4D5D4D3A6D}" srcOrd="1" destOrd="0" presId="urn:microsoft.com/office/officeart/2005/8/layout/orgChart1"/>
    <dgm:cxn modelId="{CC0EA66F-B461-437B-9D10-4BA99B550E34}" type="presParOf" srcId="{6C189871-09D6-49E6-A87A-FE54ADB33A7E}" destId="{2D31550A-9C7C-4BFA-8E5D-D1546C4E97EC}" srcOrd="1" destOrd="0" presId="urn:microsoft.com/office/officeart/2005/8/layout/orgChart1"/>
    <dgm:cxn modelId="{6BF1B3CF-5554-404D-B57A-6FF6751D726F}" type="presParOf" srcId="{6C189871-09D6-49E6-A87A-FE54ADB33A7E}" destId="{55392209-AC71-404D-BDD4-2A01AF89B8DA}" srcOrd="2" destOrd="0" presId="urn:microsoft.com/office/officeart/2005/8/layout/orgChart1"/>
    <dgm:cxn modelId="{16F0256E-3225-410F-8939-B20FEA697800}" type="presParOf" srcId="{448DE713-A2C5-4408-844D-99E24774F721}" destId="{F7383805-EBC1-45D9-8F88-45D136863E95}" srcOrd="4" destOrd="0" presId="urn:microsoft.com/office/officeart/2005/8/layout/orgChart1"/>
    <dgm:cxn modelId="{7D72D574-CE70-4CFC-93B3-A771664C1188}" type="presParOf" srcId="{448DE713-A2C5-4408-844D-99E24774F721}" destId="{29A77742-AF86-4CA3-9A4E-21BEFF4E6DAA}" srcOrd="5" destOrd="0" presId="urn:microsoft.com/office/officeart/2005/8/layout/orgChart1"/>
    <dgm:cxn modelId="{76C05E05-A655-47DD-802A-580EA2A99919}" type="presParOf" srcId="{29A77742-AF86-4CA3-9A4E-21BEFF4E6DAA}" destId="{FD09AEFB-ADBD-4C20-A00E-59490B77AF64}" srcOrd="0" destOrd="0" presId="urn:microsoft.com/office/officeart/2005/8/layout/orgChart1"/>
    <dgm:cxn modelId="{B8093D20-1904-4C08-9B22-3557FF7B821C}" type="presParOf" srcId="{FD09AEFB-ADBD-4C20-A00E-59490B77AF64}" destId="{5ACAC956-84B4-4BBA-983D-0A6AE8504C42}" srcOrd="0" destOrd="0" presId="urn:microsoft.com/office/officeart/2005/8/layout/orgChart1"/>
    <dgm:cxn modelId="{E6EADE5A-C948-46FB-86B1-8409C48FD2B6}" type="presParOf" srcId="{FD09AEFB-ADBD-4C20-A00E-59490B77AF64}" destId="{1A82EF05-EA75-426D-A725-6A5E723C41CE}" srcOrd="1" destOrd="0" presId="urn:microsoft.com/office/officeart/2005/8/layout/orgChart1"/>
    <dgm:cxn modelId="{4A83BA63-7CD8-4F08-98D4-0A2BA3F431F8}" type="presParOf" srcId="{29A77742-AF86-4CA3-9A4E-21BEFF4E6DAA}" destId="{3391AC0A-C1A9-49CD-9A97-64AA0015C502}" srcOrd="1" destOrd="0" presId="urn:microsoft.com/office/officeart/2005/8/layout/orgChart1"/>
    <dgm:cxn modelId="{BC1AB46A-3CF2-4BEE-81FD-962C68F23B1B}" type="presParOf" srcId="{29A77742-AF86-4CA3-9A4E-21BEFF4E6DAA}" destId="{8776A303-6A13-4705-AF7E-9449CF8AE62A}" srcOrd="2" destOrd="0" presId="urn:microsoft.com/office/officeart/2005/8/layout/orgChart1"/>
    <dgm:cxn modelId="{6BE26BC8-530A-45E0-9EB9-B09175B05473}" type="presParOf" srcId="{448DE713-A2C5-4408-844D-99E24774F721}" destId="{54B58673-3D90-4753-BAF8-FDD62B402F26}" srcOrd="6" destOrd="0" presId="urn:microsoft.com/office/officeart/2005/8/layout/orgChart1"/>
    <dgm:cxn modelId="{646CCB97-AFCE-4996-B73B-AB76C137D826}" type="presParOf" srcId="{448DE713-A2C5-4408-844D-99E24774F721}" destId="{2154D6C2-0DAF-476C-B835-4F134580676C}" srcOrd="7" destOrd="0" presId="urn:microsoft.com/office/officeart/2005/8/layout/orgChart1"/>
    <dgm:cxn modelId="{004B4412-030A-43A7-AB53-D7A810789A52}" type="presParOf" srcId="{2154D6C2-0DAF-476C-B835-4F134580676C}" destId="{C353D6C2-CF4A-41A0-9AFA-96C4FD89E1EA}" srcOrd="0" destOrd="0" presId="urn:microsoft.com/office/officeart/2005/8/layout/orgChart1"/>
    <dgm:cxn modelId="{438AE6A7-BF66-43DA-9EFB-B89EDF2A1752}" type="presParOf" srcId="{C353D6C2-CF4A-41A0-9AFA-96C4FD89E1EA}" destId="{B5C47E64-7AF2-4793-93B3-93F8576F94B7}" srcOrd="0" destOrd="0" presId="urn:microsoft.com/office/officeart/2005/8/layout/orgChart1"/>
    <dgm:cxn modelId="{4719B9AD-0FDD-4011-BAE1-11F0F7ADD2EF}" type="presParOf" srcId="{C353D6C2-CF4A-41A0-9AFA-96C4FD89E1EA}" destId="{6E429130-FD6A-4367-BEEF-2A6A431E5ED4}" srcOrd="1" destOrd="0" presId="urn:microsoft.com/office/officeart/2005/8/layout/orgChart1"/>
    <dgm:cxn modelId="{19A0C59B-E165-42BF-B9DC-ED102F3DA9C7}" type="presParOf" srcId="{2154D6C2-0DAF-476C-B835-4F134580676C}" destId="{E4675DAB-3845-4B50-AEFC-96348F4B49C9}" srcOrd="1" destOrd="0" presId="urn:microsoft.com/office/officeart/2005/8/layout/orgChart1"/>
    <dgm:cxn modelId="{15C742E4-89B6-4909-975D-8A86E35A5D47}" type="presParOf" srcId="{2154D6C2-0DAF-476C-B835-4F134580676C}" destId="{E9350DEC-FADF-4A02-B207-02B2D63EFD0A}" srcOrd="2" destOrd="0" presId="urn:microsoft.com/office/officeart/2005/8/layout/orgChart1"/>
    <dgm:cxn modelId="{F6A8B9D6-DA8E-4AA0-8847-746CA29C2D5A}" type="presParOf" srcId="{448DE713-A2C5-4408-844D-99E24774F721}" destId="{20617DE0-1EF3-4552-BB30-9F3116D8E22F}" srcOrd="8" destOrd="0" presId="urn:microsoft.com/office/officeart/2005/8/layout/orgChart1"/>
    <dgm:cxn modelId="{B9FC67CD-E543-4348-BFB6-6A31C00115EE}" type="presParOf" srcId="{448DE713-A2C5-4408-844D-99E24774F721}" destId="{4281824D-54E7-4373-8DC8-4FD0D38BEAA7}" srcOrd="9" destOrd="0" presId="urn:microsoft.com/office/officeart/2005/8/layout/orgChart1"/>
    <dgm:cxn modelId="{EF672BC6-7630-42A8-8C67-DB4628E2D4E9}" type="presParOf" srcId="{4281824D-54E7-4373-8DC8-4FD0D38BEAA7}" destId="{A493C1AA-8E6F-45C5-A1A0-85E22B38E03B}" srcOrd="0" destOrd="0" presId="urn:microsoft.com/office/officeart/2005/8/layout/orgChart1"/>
    <dgm:cxn modelId="{664D1669-28CA-479F-BD2E-7C4FFD653063}" type="presParOf" srcId="{A493C1AA-8E6F-45C5-A1A0-85E22B38E03B}" destId="{9240E70D-68A5-40AC-8216-AFA601D05A52}" srcOrd="0" destOrd="0" presId="urn:microsoft.com/office/officeart/2005/8/layout/orgChart1"/>
    <dgm:cxn modelId="{1090A8F4-70C2-443A-A450-A8CDBC4676F5}" type="presParOf" srcId="{A493C1AA-8E6F-45C5-A1A0-85E22B38E03B}" destId="{D015F35F-EA62-4EDE-A257-3A06BBD71A02}" srcOrd="1" destOrd="0" presId="urn:microsoft.com/office/officeart/2005/8/layout/orgChart1"/>
    <dgm:cxn modelId="{A5FDFBBC-D119-447C-B3D6-7A1D874E7E4E}" type="presParOf" srcId="{4281824D-54E7-4373-8DC8-4FD0D38BEAA7}" destId="{0B38AB2E-F5F6-4981-9A09-AD1FBE6A6E73}" srcOrd="1" destOrd="0" presId="urn:microsoft.com/office/officeart/2005/8/layout/orgChart1"/>
    <dgm:cxn modelId="{BCE9902A-161C-4FEB-AAF4-AC32CC8DC5D8}" type="presParOf" srcId="{4281824D-54E7-4373-8DC8-4FD0D38BEAA7}" destId="{B4B7B5F5-23D6-4553-A324-01F3B539497F}" srcOrd="2" destOrd="0" presId="urn:microsoft.com/office/officeart/2005/8/layout/orgChart1"/>
    <dgm:cxn modelId="{EBD3E39D-E167-4D40-88AD-86FB8EF6DE07}" type="presParOf" srcId="{448DE713-A2C5-4408-844D-99E24774F721}" destId="{52ABED7D-9BEB-4C25-875A-273DF921590D}" srcOrd="10" destOrd="0" presId="urn:microsoft.com/office/officeart/2005/8/layout/orgChart1"/>
    <dgm:cxn modelId="{D644668F-5C6B-4782-B8FA-4AB1B8D09126}" type="presParOf" srcId="{448DE713-A2C5-4408-844D-99E24774F721}" destId="{9D2FBEAB-2227-46E0-AB7C-817971964653}" srcOrd="11" destOrd="0" presId="urn:microsoft.com/office/officeart/2005/8/layout/orgChart1"/>
    <dgm:cxn modelId="{3FF645BA-D6CE-4747-A737-5B749B9BDE01}" type="presParOf" srcId="{9D2FBEAB-2227-46E0-AB7C-817971964653}" destId="{4308D553-A629-45E6-8A96-BE936CE021FD}" srcOrd="0" destOrd="0" presId="urn:microsoft.com/office/officeart/2005/8/layout/orgChart1"/>
    <dgm:cxn modelId="{8150347E-4635-4C21-A9FC-82A0F43C9E17}" type="presParOf" srcId="{4308D553-A629-45E6-8A96-BE936CE021FD}" destId="{DAD9A56C-6B93-457A-938E-16AD0B2ED8D1}" srcOrd="0" destOrd="0" presId="urn:microsoft.com/office/officeart/2005/8/layout/orgChart1"/>
    <dgm:cxn modelId="{63087054-1BA5-46AC-9D5F-F9FB8DB487FD}" type="presParOf" srcId="{4308D553-A629-45E6-8A96-BE936CE021FD}" destId="{131448D9-5662-4592-B73B-1FF48FC7AB18}" srcOrd="1" destOrd="0" presId="urn:microsoft.com/office/officeart/2005/8/layout/orgChart1"/>
    <dgm:cxn modelId="{AF731365-B0D9-4D56-8DA6-47F9CBE9D3B6}" type="presParOf" srcId="{9D2FBEAB-2227-46E0-AB7C-817971964653}" destId="{7CE27C75-2073-4F62-BF2A-D464847C26A7}" srcOrd="1" destOrd="0" presId="urn:microsoft.com/office/officeart/2005/8/layout/orgChart1"/>
    <dgm:cxn modelId="{A1F480F3-76A9-45B7-B8AB-0BE1401A00EE}" type="presParOf" srcId="{9D2FBEAB-2227-46E0-AB7C-817971964653}" destId="{DD1C5626-9429-4E1B-8BF5-E313530A4E03}" srcOrd="2" destOrd="0" presId="urn:microsoft.com/office/officeart/2005/8/layout/orgChart1"/>
    <dgm:cxn modelId="{58965A3E-E15D-4C33-AB4A-663DC35E32CE}" type="presParOf" srcId="{C69373AF-595C-4C67-AC81-F76DE4B8778E}" destId="{9CE8B956-783D-49FB-89E9-C991FBBF0084}" srcOrd="2" destOrd="0" presId="urn:microsoft.com/office/officeart/2005/8/layout/orgChart1"/>
    <dgm:cxn modelId="{0FA5B3DC-BDDD-45EB-ACA6-593E75C55C0B}" type="presParOf" srcId="{9CE8B956-783D-49FB-89E9-C991FBBF0084}" destId="{5F3F2DFE-1D51-481F-AF81-AEE54E2B5C25}" srcOrd="0" destOrd="0" presId="urn:microsoft.com/office/officeart/2005/8/layout/orgChart1"/>
    <dgm:cxn modelId="{BAADDC2D-8348-4FC1-B201-62FC3A384468}" type="presParOf" srcId="{9CE8B956-783D-49FB-89E9-C991FBBF0084}" destId="{EB2AE6B9-403A-4D3F-906D-58418154E2B1}" srcOrd="1" destOrd="0" presId="urn:microsoft.com/office/officeart/2005/8/layout/orgChart1"/>
    <dgm:cxn modelId="{440634F7-56EB-4FCA-87B5-434908E09077}" type="presParOf" srcId="{EB2AE6B9-403A-4D3F-906D-58418154E2B1}" destId="{8392FEED-0C33-43D7-A92A-428DF1026268}" srcOrd="0" destOrd="0" presId="urn:microsoft.com/office/officeart/2005/8/layout/orgChart1"/>
    <dgm:cxn modelId="{47CD4D74-F8DB-45D8-90DC-2EC7C663F56F}" type="presParOf" srcId="{8392FEED-0C33-43D7-A92A-428DF1026268}" destId="{F4E7A089-1C7A-407C-B993-DDF529503952}" srcOrd="0" destOrd="0" presId="urn:microsoft.com/office/officeart/2005/8/layout/orgChart1"/>
    <dgm:cxn modelId="{F14D44F6-B1AC-46A7-8BCD-BDCEFBE358AF}" type="presParOf" srcId="{8392FEED-0C33-43D7-A92A-428DF1026268}" destId="{B3DE68B9-F2C4-4E45-8EC7-EFAEAEFFF6A5}" srcOrd="1" destOrd="0" presId="urn:microsoft.com/office/officeart/2005/8/layout/orgChart1"/>
    <dgm:cxn modelId="{73A5A88F-CEB0-4AA9-A05B-6CF2C40FD135}" type="presParOf" srcId="{EB2AE6B9-403A-4D3F-906D-58418154E2B1}" destId="{4C682737-F9A1-4AD6-9268-43828DC6254B}" srcOrd="1" destOrd="0" presId="urn:microsoft.com/office/officeart/2005/8/layout/orgChart1"/>
    <dgm:cxn modelId="{1CA83B82-0ABC-4246-B296-673E1C0CC430}" type="presParOf" srcId="{EB2AE6B9-403A-4D3F-906D-58418154E2B1}" destId="{55563C9C-85E1-48EF-8E6C-56B82F7C9DD0}" srcOrd="2" destOrd="0" presId="urn:microsoft.com/office/officeart/2005/8/layout/orgChart1"/>
    <dgm:cxn modelId="{C6645DF2-4272-4CEA-9AA3-4ECC51486829}" type="presParOf" srcId="{9CE8B956-783D-49FB-89E9-C991FBBF0084}" destId="{72913A61-4E2F-49B9-A79E-E3A949DD282D}" srcOrd="2" destOrd="0" presId="urn:microsoft.com/office/officeart/2005/8/layout/orgChart1"/>
    <dgm:cxn modelId="{39DB6EB3-8AA5-442D-8C24-5788C3CABE28}" type="presParOf" srcId="{9CE8B956-783D-49FB-89E9-C991FBBF0084}" destId="{DF323D8A-CD2A-48B8-BE2B-3D8C767C5427}" srcOrd="3" destOrd="0" presId="urn:microsoft.com/office/officeart/2005/8/layout/orgChart1"/>
    <dgm:cxn modelId="{BCF8EBB3-0B83-44FE-BFF6-5626F205B391}" type="presParOf" srcId="{DF323D8A-CD2A-48B8-BE2B-3D8C767C5427}" destId="{8460A3E4-6D79-40F0-AA1C-FD8255574C54}" srcOrd="0" destOrd="0" presId="urn:microsoft.com/office/officeart/2005/8/layout/orgChart1"/>
    <dgm:cxn modelId="{957A2BC4-9E8B-454D-B8DD-B5D40B9B02E3}" type="presParOf" srcId="{8460A3E4-6D79-40F0-AA1C-FD8255574C54}" destId="{ED655256-AE04-4160-A356-BEDD5EF14E49}" srcOrd="0" destOrd="0" presId="urn:microsoft.com/office/officeart/2005/8/layout/orgChart1"/>
    <dgm:cxn modelId="{6132EC44-571C-49F1-BEC9-721DDE7E705C}" type="presParOf" srcId="{8460A3E4-6D79-40F0-AA1C-FD8255574C54}" destId="{7BFC400F-1163-4A24-8B4F-C742F7E8C901}" srcOrd="1" destOrd="0" presId="urn:microsoft.com/office/officeart/2005/8/layout/orgChart1"/>
    <dgm:cxn modelId="{1CAED57F-D688-47AE-9FDD-5807BB8E1E13}" type="presParOf" srcId="{DF323D8A-CD2A-48B8-BE2B-3D8C767C5427}" destId="{FBA3908F-D029-42FB-8E9E-7B07D0DD8DF2}" srcOrd="1" destOrd="0" presId="urn:microsoft.com/office/officeart/2005/8/layout/orgChart1"/>
    <dgm:cxn modelId="{003E91B4-E3BE-45D9-87FD-505D958272B1}" type="presParOf" srcId="{DF323D8A-CD2A-48B8-BE2B-3D8C767C5427}" destId="{01774C64-9091-4F31-A125-2675ACA3C140}" srcOrd="2" destOrd="0" presId="urn:microsoft.com/office/officeart/2005/8/layout/orgChart1"/>
    <dgm:cxn modelId="{A4431853-4901-4EF4-99D0-1E9577B4C2A8}" type="presParOf" srcId="{9CE8B956-783D-49FB-89E9-C991FBBF0084}" destId="{6CB1DFB9-189C-4F65-A28F-A5173FC652BE}" srcOrd="4" destOrd="0" presId="urn:microsoft.com/office/officeart/2005/8/layout/orgChart1"/>
    <dgm:cxn modelId="{9C94CC0A-DB73-4DA7-B1D2-2FEEFBAA384E}" type="presParOf" srcId="{9CE8B956-783D-49FB-89E9-C991FBBF0084}" destId="{298291B5-9D07-4F16-99BD-BF89B6BBB92D}" srcOrd="5" destOrd="0" presId="urn:microsoft.com/office/officeart/2005/8/layout/orgChart1"/>
    <dgm:cxn modelId="{AC7F78CB-23FE-4043-8B7D-EB8753C966EB}" type="presParOf" srcId="{298291B5-9D07-4F16-99BD-BF89B6BBB92D}" destId="{A4E17481-0600-4775-8537-8FBAC9DCDC68}" srcOrd="0" destOrd="0" presId="urn:microsoft.com/office/officeart/2005/8/layout/orgChart1"/>
    <dgm:cxn modelId="{C1C04413-9703-4848-BC7A-65F75687C02B}" type="presParOf" srcId="{A4E17481-0600-4775-8537-8FBAC9DCDC68}" destId="{664AE522-0DD3-403B-92C0-DF9AEC3F1801}" srcOrd="0" destOrd="0" presId="urn:microsoft.com/office/officeart/2005/8/layout/orgChart1"/>
    <dgm:cxn modelId="{0D7133C7-3570-4254-B1D2-48D393060813}" type="presParOf" srcId="{A4E17481-0600-4775-8537-8FBAC9DCDC68}" destId="{57EE44A1-9359-41E9-8063-6F48F6A1EFFA}" srcOrd="1" destOrd="0" presId="urn:microsoft.com/office/officeart/2005/8/layout/orgChart1"/>
    <dgm:cxn modelId="{A99697B7-865B-4E5F-8284-21E897453145}" type="presParOf" srcId="{298291B5-9D07-4F16-99BD-BF89B6BBB92D}" destId="{07992AEF-F2CE-4CFD-ADF0-179464C21389}" srcOrd="1" destOrd="0" presId="urn:microsoft.com/office/officeart/2005/8/layout/orgChart1"/>
    <dgm:cxn modelId="{EF0954DC-A952-4D8E-9B06-D13D368DE822}" type="presParOf" srcId="{298291B5-9D07-4F16-99BD-BF89B6BBB92D}" destId="{4ED2D53E-12FC-4CEB-8BCE-D2349FD09B2E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1DFB9-189C-4F65-A28F-A5173FC652BE}">
      <dsp:nvSpPr>
        <dsp:cNvPr id="0" name=""/>
        <dsp:cNvSpPr/>
      </dsp:nvSpPr>
      <dsp:spPr>
        <a:xfrm>
          <a:off x="3806928" y="847356"/>
          <a:ext cx="1613351" cy="1703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3729"/>
              </a:lnTo>
              <a:lnTo>
                <a:pt x="1613351" y="17037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913A61-4E2F-49B9-A79E-E3A949DD282D}">
      <dsp:nvSpPr>
        <dsp:cNvPr id="0" name=""/>
        <dsp:cNvSpPr/>
      </dsp:nvSpPr>
      <dsp:spPr>
        <a:xfrm>
          <a:off x="3806928" y="847356"/>
          <a:ext cx="801092" cy="602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991"/>
              </a:lnTo>
              <a:lnTo>
                <a:pt x="801092" y="602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3F2DFE-1D51-481F-AF81-AEE54E2B5C25}">
      <dsp:nvSpPr>
        <dsp:cNvPr id="0" name=""/>
        <dsp:cNvSpPr/>
      </dsp:nvSpPr>
      <dsp:spPr>
        <a:xfrm>
          <a:off x="3006027" y="847356"/>
          <a:ext cx="800900" cy="602991"/>
        </a:xfrm>
        <a:custGeom>
          <a:avLst/>
          <a:gdLst/>
          <a:ahLst/>
          <a:cxnLst/>
          <a:rect l="0" t="0" r="0" b="0"/>
          <a:pathLst>
            <a:path>
              <a:moveTo>
                <a:pt x="800900" y="0"/>
              </a:moveTo>
              <a:lnTo>
                <a:pt x="800900" y="602991"/>
              </a:lnTo>
              <a:lnTo>
                <a:pt x="0" y="602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BED7D-9BEB-4C25-875A-273DF921590D}">
      <dsp:nvSpPr>
        <dsp:cNvPr id="0" name=""/>
        <dsp:cNvSpPr/>
      </dsp:nvSpPr>
      <dsp:spPr>
        <a:xfrm>
          <a:off x="3806928" y="847356"/>
          <a:ext cx="3229661" cy="2369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513"/>
              </a:lnTo>
              <a:lnTo>
                <a:pt x="3229661" y="2257513"/>
              </a:lnTo>
              <a:lnTo>
                <a:pt x="3229661" y="23692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17DE0-1EF3-4552-BB30-9F3116D8E22F}">
      <dsp:nvSpPr>
        <dsp:cNvPr id="0" name=""/>
        <dsp:cNvSpPr/>
      </dsp:nvSpPr>
      <dsp:spPr>
        <a:xfrm>
          <a:off x="3806928" y="847356"/>
          <a:ext cx="1941595" cy="2369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513"/>
              </a:lnTo>
              <a:lnTo>
                <a:pt x="1941595" y="2257513"/>
              </a:lnTo>
              <a:lnTo>
                <a:pt x="1941595" y="23692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B58673-3D90-4753-BAF8-FDD62B402F26}">
      <dsp:nvSpPr>
        <dsp:cNvPr id="0" name=""/>
        <dsp:cNvSpPr/>
      </dsp:nvSpPr>
      <dsp:spPr>
        <a:xfrm>
          <a:off x="3806928" y="847356"/>
          <a:ext cx="653528" cy="2369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513"/>
              </a:lnTo>
              <a:lnTo>
                <a:pt x="653528" y="2257513"/>
              </a:lnTo>
              <a:lnTo>
                <a:pt x="653528" y="23692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383805-EBC1-45D9-8F88-45D136863E95}">
      <dsp:nvSpPr>
        <dsp:cNvPr id="0" name=""/>
        <dsp:cNvSpPr/>
      </dsp:nvSpPr>
      <dsp:spPr>
        <a:xfrm>
          <a:off x="3172390" y="847356"/>
          <a:ext cx="634537" cy="2369287"/>
        </a:xfrm>
        <a:custGeom>
          <a:avLst/>
          <a:gdLst/>
          <a:ahLst/>
          <a:cxnLst/>
          <a:rect l="0" t="0" r="0" b="0"/>
          <a:pathLst>
            <a:path>
              <a:moveTo>
                <a:pt x="634537" y="0"/>
              </a:moveTo>
              <a:lnTo>
                <a:pt x="634537" y="2257513"/>
              </a:lnTo>
              <a:lnTo>
                <a:pt x="0" y="2257513"/>
              </a:lnTo>
              <a:lnTo>
                <a:pt x="0" y="23692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FE6DA-69BD-4E1E-A74F-1B323A675A40}">
      <dsp:nvSpPr>
        <dsp:cNvPr id="0" name=""/>
        <dsp:cNvSpPr/>
      </dsp:nvSpPr>
      <dsp:spPr>
        <a:xfrm>
          <a:off x="1884324" y="847356"/>
          <a:ext cx="1922604" cy="2369287"/>
        </a:xfrm>
        <a:custGeom>
          <a:avLst/>
          <a:gdLst/>
          <a:ahLst/>
          <a:cxnLst/>
          <a:rect l="0" t="0" r="0" b="0"/>
          <a:pathLst>
            <a:path>
              <a:moveTo>
                <a:pt x="1922604" y="0"/>
              </a:moveTo>
              <a:lnTo>
                <a:pt x="1922604" y="2257513"/>
              </a:lnTo>
              <a:lnTo>
                <a:pt x="0" y="2257513"/>
              </a:lnTo>
              <a:lnTo>
                <a:pt x="0" y="23692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995CA-DC94-4A53-AD8B-AC09ED2D98D0}">
      <dsp:nvSpPr>
        <dsp:cNvPr id="0" name=""/>
        <dsp:cNvSpPr/>
      </dsp:nvSpPr>
      <dsp:spPr>
        <a:xfrm>
          <a:off x="532258" y="847356"/>
          <a:ext cx="3274669" cy="2369287"/>
        </a:xfrm>
        <a:custGeom>
          <a:avLst/>
          <a:gdLst/>
          <a:ahLst/>
          <a:cxnLst/>
          <a:rect l="0" t="0" r="0" b="0"/>
          <a:pathLst>
            <a:path>
              <a:moveTo>
                <a:pt x="3274669" y="0"/>
              </a:moveTo>
              <a:lnTo>
                <a:pt x="3274669" y="2257513"/>
              </a:lnTo>
              <a:lnTo>
                <a:pt x="0" y="2257513"/>
              </a:lnTo>
              <a:lnTo>
                <a:pt x="0" y="23692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EED236-8A4E-45C8-AC81-38623CA18537}">
      <dsp:nvSpPr>
        <dsp:cNvPr id="0" name=""/>
        <dsp:cNvSpPr/>
      </dsp:nvSpPr>
      <dsp:spPr>
        <a:xfrm>
          <a:off x="3168196" y="0"/>
          <a:ext cx="1277463" cy="847356"/>
        </a:xfrm>
        <a:prstGeom prst="rect">
          <a:avLst/>
        </a:prstGeom>
        <a:solidFill>
          <a:srgbClr val="FF9933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理事長</a:t>
          </a:r>
          <a:endParaRPr lang="en-US" altLang="zh-TW" sz="14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副理事長</a:t>
          </a:r>
        </a:p>
      </dsp:txBody>
      <dsp:txXfrm>
        <a:off x="3168196" y="0"/>
        <a:ext cx="1277463" cy="847356"/>
      </dsp:txXfrm>
    </dsp:sp>
    <dsp:sp modelId="{2947F258-450D-4094-A617-ABAE0AD507C9}">
      <dsp:nvSpPr>
        <dsp:cNvPr id="0" name=""/>
        <dsp:cNvSpPr/>
      </dsp:nvSpPr>
      <dsp:spPr>
        <a:xfrm>
          <a:off x="0" y="3216643"/>
          <a:ext cx="1064517" cy="847356"/>
        </a:xfrm>
        <a:prstGeom prst="rect">
          <a:avLst/>
        </a:prstGeom>
        <a:solidFill>
          <a:srgbClr val="FF9933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系統</a:t>
          </a:r>
          <a:endParaRPr lang="en-US" altLang="zh-TW" sz="14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委員會</a:t>
          </a:r>
        </a:p>
      </dsp:txBody>
      <dsp:txXfrm>
        <a:off x="0" y="3216643"/>
        <a:ext cx="1064517" cy="847356"/>
      </dsp:txXfrm>
    </dsp:sp>
    <dsp:sp modelId="{CEF750F9-7F98-43A8-80DE-5238231CA738}">
      <dsp:nvSpPr>
        <dsp:cNvPr id="0" name=""/>
        <dsp:cNvSpPr/>
      </dsp:nvSpPr>
      <dsp:spPr>
        <a:xfrm>
          <a:off x="1352065" y="3216643"/>
          <a:ext cx="1064517" cy="847356"/>
        </a:xfrm>
        <a:prstGeom prst="rect">
          <a:avLst/>
        </a:prstGeom>
        <a:solidFill>
          <a:srgbClr val="FF9933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應用服務</a:t>
          </a:r>
          <a:endParaRPr lang="en-US" altLang="zh-TW" sz="14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委員會</a:t>
          </a:r>
        </a:p>
      </dsp:txBody>
      <dsp:txXfrm>
        <a:off x="1352065" y="3216643"/>
        <a:ext cx="1064517" cy="847356"/>
      </dsp:txXfrm>
    </dsp:sp>
    <dsp:sp modelId="{5ACAC956-84B4-4BBA-983D-0A6AE8504C42}">
      <dsp:nvSpPr>
        <dsp:cNvPr id="0" name=""/>
        <dsp:cNvSpPr/>
      </dsp:nvSpPr>
      <dsp:spPr>
        <a:xfrm>
          <a:off x="2640131" y="3216643"/>
          <a:ext cx="1064517" cy="847356"/>
        </a:xfrm>
        <a:prstGeom prst="rect">
          <a:avLst/>
        </a:prstGeom>
        <a:solidFill>
          <a:srgbClr val="FF9933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政策法制</a:t>
          </a:r>
          <a:endParaRPr lang="en-US" altLang="zh-TW" sz="14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委員會</a:t>
          </a:r>
          <a:endParaRPr lang="en-US" altLang="zh-TW" sz="14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40131" y="3216643"/>
        <a:ext cx="1064517" cy="847356"/>
      </dsp:txXfrm>
    </dsp:sp>
    <dsp:sp modelId="{B5C47E64-7AF2-4793-93B3-93F8576F94B7}">
      <dsp:nvSpPr>
        <dsp:cNvPr id="0" name=""/>
        <dsp:cNvSpPr/>
      </dsp:nvSpPr>
      <dsp:spPr>
        <a:xfrm>
          <a:off x="3928198" y="3216643"/>
          <a:ext cx="1064517" cy="847356"/>
        </a:xfrm>
        <a:prstGeom prst="rect">
          <a:avLst/>
        </a:prstGeom>
        <a:solidFill>
          <a:srgbClr val="FF9933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技術專家</a:t>
          </a:r>
          <a:endParaRPr lang="en-US" altLang="zh-TW" sz="14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委員會</a:t>
          </a:r>
        </a:p>
      </dsp:txBody>
      <dsp:txXfrm>
        <a:off x="3928198" y="3216643"/>
        <a:ext cx="1064517" cy="847356"/>
      </dsp:txXfrm>
    </dsp:sp>
    <dsp:sp modelId="{9240E70D-68A5-40AC-8216-AFA601D05A52}">
      <dsp:nvSpPr>
        <dsp:cNvPr id="0" name=""/>
        <dsp:cNvSpPr/>
      </dsp:nvSpPr>
      <dsp:spPr>
        <a:xfrm>
          <a:off x="5216264" y="3216643"/>
          <a:ext cx="1064517" cy="847356"/>
        </a:xfrm>
        <a:prstGeom prst="rect">
          <a:avLst/>
        </a:prstGeom>
        <a:solidFill>
          <a:srgbClr val="FF9933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合作推廣</a:t>
          </a:r>
          <a:endParaRPr lang="en-US" altLang="zh-TW" sz="14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委員會</a:t>
          </a:r>
        </a:p>
      </dsp:txBody>
      <dsp:txXfrm>
        <a:off x="5216264" y="3216643"/>
        <a:ext cx="1064517" cy="847356"/>
      </dsp:txXfrm>
    </dsp:sp>
    <dsp:sp modelId="{DAD9A56C-6B93-457A-938E-16AD0B2ED8D1}">
      <dsp:nvSpPr>
        <dsp:cNvPr id="0" name=""/>
        <dsp:cNvSpPr/>
      </dsp:nvSpPr>
      <dsp:spPr>
        <a:xfrm>
          <a:off x="6504331" y="3216643"/>
          <a:ext cx="1064517" cy="847356"/>
        </a:xfrm>
        <a:prstGeom prst="rect">
          <a:avLst/>
        </a:prstGeom>
        <a:solidFill>
          <a:srgbClr val="FF9933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兩岸事務</a:t>
          </a:r>
          <a:endParaRPr lang="en-US" altLang="zh-TW" sz="14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委員會</a:t>
          </a:r>
        </a:p>
      </dsp:txBody>
      <dsp:txXfrm>
        <a:off x="6504331" y="3216643"/>
        <a:ext cx="1064517" cy="847356"/>
      </dsp:txXfrm>
    </dsp:sp>
    <dsp:sp modelId="{F4E7A089-1C7A-407C-B993-DDF529503952}">
      <dsp:nvSpPr>
        <dsp:cNvPr id="0" name=""/>
        <dsp:cNvSpPr/>
      </dsp:nvSpPr>
      <dsp:spPr>
        <a:xfrm>
          <a:off x="1799993" y="1026669"/>
          <a:ext cx="1206034" cy="847356"/>
        </a:xfrm>
        <a:prstGeom prst="rect">
          <a:avLst/>
        </a:prstGeom>
        <a:solidFill>
          <a:srgbClr val="FF9933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常務理事</a:t>
          </a:r>
          <a:endParaRPr lang="en-US" altLang="zh-TW" sz="14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理事</a:t>
          </a:r>
        </a:p>
      </dsp:txBody>
      <dsp:txXfrm>
        <a:off x="1799993" y="1026669"/>
        <a:ext cx="1206034" cy="847356"/>
      </dsp:txXfrm>
    </dsp:sp>
    <dsp:sp modelId="{ED655256-AE04-4160-A356-BEDD5EF14E49}">
      <dsp:nvSpPr>
        <dsp:cNvPr id="0" name=""/>
        <dsp:cNvSpPr/>
      </dsp:nvSpPr>
      <dsp:spPr>
        <a:xfrm>
          <a:off x="4608020" y="1026669"/>
          <a:ext cx="1206034" cy="847356"/>
        </a:xfrm>
        <a:prstGeom prst="rect">
          <a:avLst/>
        </a:prstGeom>
        <a:solidFill>
          <a:srgbClr val="FF9933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常務監事</a:t>
          </a:r>
          <a:endParaRPr lang="en-US" altLang="zh-TW" sz="14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監事</a:t>
          </a:r>
        </a:p>
      </dsp:txBody>
      <dsp:txXfrm>
        <a:off x="4608020" y="1026669"/>
        <a:ext cx="1206034" cy="847356"/>
      </dsp:txXfrm>
    </dsp:sp>
    <dsp:sp modelId="{664AE522-0DD3-403B-92C0-DF9AEC3F1801}">
      <dsp:nvSpPr>
        <dsp:cNvPr id="0" name=""/>
        <dsp:cNvSpPr/>
      </dsp:nvSpPr>
      <dsp:spPr>
        <a:xfrm>
          <a:off x="5420279" y="2127407"/>
          <a:ext cx="1135776" cy="847356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秘書組</a:t>
          </a:r>
          <a:endParaRPr lang="en-US" altLang="zh-TW" sz="14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秘書長</a:t>
          </a:r>
        </a:p>
      </dsp:txBody>
      <dsp:txXfrm>
        <a:off x="5420279" y="2127407"/>
        <a:ext cx="1135776" cy="847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0.27286</cdr:x>
      <cdr:y>0.25255</cdr:y>
    </cdr:from>
    <cdr:to>
      <cdr:x>0.47619</cdr:x>
      <cdr:y>0.5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2004106" y="1206902"/>
          <a:ext cx="1493422" cy="11825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zh-TW" altLang="en-US" sz="1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台北醫學大學</a:t>
          </a:r>
          <a:endParaRPr lang="en-US" altLang="zh-TW" sz="1400" b="1" dirty="0" smtClean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 xmlns:a="http://schemas.openxmlformats.org/drawingml/2006/main">
          <a:r>
            <a:rPr lang="zh-TW" altLang="en-US" sz="1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彰化基督</a:t>
          </a:r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教</a:t>
          </a:r>
          <a:r>
            <a:rPr lang="zh-TW" altLang="en-US" sz="1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醫院</a:t>
          </a:r>
          <a:endParaRPr lang="en-US" altLang="zh-TW" sz="1400" b="1" dirty="0" smtClean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 xmlns:a="http://schemas.openxmlformats.org/drawingml/2006/main"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壢</a:t>
          </a:r>
          <a:r>
            <a:rPr lang="zh-TW" altLang="en-US" sz="1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新醫院</a:t>
          </a:r>
          <a:endParaRPr lang="en-US" altLang="zh-TW" sz="1400" b="1" dirty="0" smtClean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 xmlns:a="http://schemas.openxmlformats.org/drawingml/2006/main">
          <a:r>
            <a:rPr lang="zh-TW" altLang="en-US" sz="1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中國醫藥大學</a:t>
          </a:r>
          <a:endParaRPr lang="en-US" altLang="zh-TW" sz="1400" b="1" dirty="0" smtClean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 xmlns:a="http://schemas.openxmlformats.org/drawingml/2006/main">
          <a:r>
            <a:rPr lang="zh-TW" altLang="en-US" sz="1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臺大醫院</a:t>
          </a:r>
          <a:r>
            <a:rPr lang="en-US" altLang="zh-TW" sz="1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…</a:t>
          </a:r>
          <a:endParaRPr lang="zh-TW" altLang="en-US" sz="14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cdr:txBody>
    </cdr:sp>
  </cdr:relSizeAnchor>
  <cdr:relSizeAnchor xmlns:cdr="http://schemas.openxmlformats.org/drawingml/2006/chartDrawing">
    <cdr:from>
      <cdr:x>0.47619</cdr:x>
      <cdr:y>0.12279</cdr:y>
    </cdr:from>
    <cdr:to>
      <cdr:x>0.5969</cdr:x>
      <cdr:y>0.21593</cdr:y>
    </cdr:to>
    <cdr:sp macro="" textlink="">
      <cdr:nvSpPr>
        <cdr:cNvPr id="3" name="文字方塊 1"/>
        <cdr:cNvSpPr txBox="1"/>
      </cdr:nvSpPr>
      <cdr:spPr>
        <a:xfrm xmlns:a="http://schemas.openxmlformats.org/drawingml/2006/main">
          <a:off x="3600400" y="636591"/>
          <a:ext cx="912676" cy="4829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zh-TW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TW" altLang="en-US" sz="1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聖</a:t>
          </a:r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洋</a:t>
          </a:r>
          <a:r>
            <a:rPr lang="zh-TW" altLang="en-US" sz="1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科技</a:t>
          </a:r>
          <a:endParaRPr lang="en-US" altLang="zh-TW" sz="1400" b="1" dirty="0" smtClean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 xmlns:a="http://schemas.openxmlformats.org/drawingml/2006/main">
          <a:r>
            <a:rPr lang="en-US" altLang="zh-TW" sz="1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…</a:t>
          </a:r>
        </a:p>
      </cdr:txBody>
    </cdr:sp>
  </cdr:relSizeAnchor>
  <cdr:relSizeAnchor xmlns:cdr="http://schemas.openxmlformats.org/drawingml/2006/chartDrawing">
    <cdr:from>
      <cdr:x>0.52941</cdr:x>
      <cdr:y>0.56944</cdr:y>
    </cdr:from>
    <cdr:to>
      <cdr:x>0.73291</cdr:x>
      <cdr:y>0.80556</cdr:y>
    </cdr:to>
    <cdr:sp macro="" textlink="">
      <cdr:nvSpPr>
        <cdr:cNvPr id="4" name="文字方塊 1"/>
        <cdr:cNvSpPr txBox="1"/>
      </cdr:nvSpPr>
      <cdr:spPr>
        <a:xfrm xmlns:a="http://schemas.openxmlformats.org/drawingml/2006/main">
          <a:off x="3888432" y="2721276"/>
          <a:ext cx="1494657" cy="1128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zh-TW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TW" altLang="en-US" sz="1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台積</a:t>
          </a:r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電</a:t>
          </a:r>
          <a:endParaRPr lang="en-US" altLang="zh-TW" sz="1400" b="1" dirty="0" smtClean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 xmlns:a="http://schemas.openxmlformats.org/drawingml/2006/main">
          <a:r>
            <a:rPr lang="zh-TW" altLang="en-US" sz="1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台達</a:t>
          </a:r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電</a:t>
          </a:r>
          <a:endParaRPr lang="en-US" altLang="zh-TW" sz="1400" b="1" dirty="0" smtClean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 xmlns:a="http://schemas.openxmlformats.org/drawingml/2006/main">
          <a:r>
            <a:rPr lang="zh-TW" altLang="en-US" sz="1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上銀科</a:t>
          </a:r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技</a:t>
          </a:r>
          <a:endParaRPr lang="en-US" altLang="zh-TW" sz="1400" b="1" dirty="0" smtClean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 xmlns:a="http://schemas.openxmlformats.org/drawingml/2006/main">
          <a:r>
            <a: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立</a:t>
          </a:r>
          <a:r>
            <a:rPr lang="zh-TW" altLang="en-US" sz="1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達軟體</a:t>
          </a:r>
          <a:endParaRPr lang="en-US" altLang="zh-TW" sz="1400" b="1" dirty="0" smtClean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 xmlns:a="http://schemas.openxmlformats.org/drawingml/2006/main">
          <a:r>
            <a:rPr lang="zh-TW" altLang="en-US" sz="1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盾心科技</a:t>
          </a:r>
          <a:r>
            <a:rPr lang="en-US" altLang="zh-TW" sz="1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…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300" cy="499825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 eaLnBrk="1" hangingPunct="1">
              <a:defRPr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7448" y="0"/>
            <a:ext cx="2975300" cy="499825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 eaLnBrk="1" hangingPunct="1">
              <a:defRPr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275FDFA-8B1B-8C48-84D8-122FC4CB8507}" type="datetimeFigureOut">
              <a:rPr lang="zh-TW" altLang="en-US"/>
              <a:pPr>
                <a:defRPr/>
              </a:pPr>
              <a:t>2017/11/1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95057"/>
            <a:ext cx="2975300" cy="499825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 eaLnBrk="1" hangingPunct="1">
              <a:defRPr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7448" y="9495057"/>
            <a:ext cx="2975300" cy="499825"/>
          </a:xfrm>
          <a:prstGeom prst="rect">
            <a:avLst/>
          </a:prstGeom>
        </p:spPr>
        <p:txBody>
          <a:bodyPr vert="horz" wrap="square" lIns="92172" tIns="46086" rIns="92172" bIns="460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F1195EF-706E-4843-90C1-50C04EA667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677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5300" cy="49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0" tIns="46085" rIns="92170" bIns="46085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448" y="0"/>
            <a:ext cx="2975300" cy="49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0" tIns="46085" rIns="92170" bIns="460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50888"/>
            <a:ext cx="4995862" cy="374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115" y="4749136"/>
            <a:ext cx="5492121" cy="44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0" tIns="46085" rIns="92170" bIns="460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5057"/>
            <a:ext cx="2975300" cy="49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0" tIns="46085" rIns="92170" bIns="46085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448" y="9495057"/>
            <a:ext cx="2975300" cy="49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0" tIns="46085" rIns="92170" bIns="4608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73AC466E-D787-974A-8110-B560B543EA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1550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6877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375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0632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751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4386" algn="l" defTabSz="9137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264" algn="l" defTabSz="9137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142" algn="l" defTabSz="9137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018" algn="l" defTabSz="9137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C466E-D787-974A-8110-B560B543EA2F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5038" y="750888"/>
            <a:ext cx="4994275" cy="3746500"/>
          </a:xfrm>
          <a:ln/>
        </p:spPr>
      </p:sp>
      <p:sp>
        <p:nvSpPr>
          <p:cNvPr id="69634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69635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A4FDE-BD38-48CD-BFAF-4F4914A528D7}" type="slidenum">
              <a:rPr lang="en-US" altLang="zh-TW" smtClean="0">
                <a:solidFill>
                  <a:prstClr val="black"/>
                </a:solidFill>
                <a:ea typeface="新細明體" charset="-120"/>
              </a:rPr>
              <a:pPr/>
              <a:t>20</a:t>
            </a:fld>
            <a:endParaRPr lang="en-US" altLang="zh-TW" dirty="0">
              <a:solidFill>
                <a:prstClr val="black"/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780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58" indent="0" algn="ctr">
              <a:buNone/>
              <a:defRPr/>
            </a:lvl2pPr>
            <a:lvl3pPr marL="913916" indent="0" algn="ctr">
              <a:buNone/>
              <a:defRPr/>
            </a:lvl3pPr>
            <a:lvl4pPr marL="1370874" indent="0" algn="ctr">
              <a:buNone/>
              <a:defRPr/>
            </a:lvl4pPr>
            <a:lvl5pPr marL="1827832" indent="0" algn="ctr">
              <a:buNone/>
              <a:defRPr/>
            </a:lvl5pPr>
            <a:lvl6pPr marL="2284789" indent="0" algn="ctr">
              <a:buNone/>
              <a:defRPr/>
            </a:lvl6pPr>
            <a:lvl7pPr marL="2741748" indent="0" algn="ctr">
              <a:buNone/>
              <a:defRPr/>
            </a:lvl7pPr>
            <a:lvl8pPr marL="3198706" indent="0" algn="ctr">
              <a:buNone/>
              <a:defRPr/>
            </a:lvl8pPr>
            <a:lvl9pPr marL="3655663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81710-74EF-43F9-AF83-BFF5170D5D35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2017/11/1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5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A6BC4-A9B0-4948-BD69-652694D24502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2017/11/1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7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609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609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992F4-89A4-4E65-AC3E-FFCFC2E799CF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2017/11/1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18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484315"/>
            <a:ext cx="4038600" cy="46418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484316"/>
            <a:ext cx="4038600" cy="2244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881441"/>
            <a:ext cx="4038600" cy="2244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0C8BA-35C8-4D9A-81E7-16727C73AF83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2017/11/1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45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484315"/>
            <a:ext cx="8229600" cy="464185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793B1-4667-4B14-A120-33777F581F10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2017/11/1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49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484316"/>
            <a:ext cx="4038600" cy="2244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484316"/>
            <a:ext cx="4038600" cy="2244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881441"/>
            <a:ext cx="4038600" cy="2244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881441"/>
            <a:ext cx="4038600" cy="2244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BBAE3-A01F-4FF6-96FD-C3EF8EEB92F9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2017/11/1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17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484315"/>
            <a:ext cx="4038600" cy="46418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4315"/>
            <a:ext cx="4038600" cy="46418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21120-D953-4DD7-A227-11AD61532661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2017/11/1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91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/>
          <p:cNvSpPr>
            <a:spLocks noChangeArrowheads="1"/>
          </p:cNvSpPr>
          <p:nvPr userDrawn="1"/>
        </p:nvSpPr>
        <p:spPr bwMode="auto">
          <a:xfrm>
            <a:off x="179391" y="1341440"/>
            <a:ext cx="8785225" cy="5256212"/>
          </a:xfrm>
          <a:prstGeom prst="roundRect">
            <a:avLst>
              <a:gd name="adj" fmla="val 1958"/>
            </a:avLst>
          </a:prstGeom>
          <a:noFill/>
          <a:ln w="19050">
            <a:solidFill>
              <a:srgbClr val="3366FF"/>
            </a:solidFill>
            <a:round/>
            <a:headEnd/>
            <a:tailEnd/>
          </a:ln>
          <a:effectLst>
            <a:prstShdw prst="shdw18" dist="17961" dir="13500000">
              <a:srgbClr val="3366FF">
                <a:gamma/>
                <a:shade val="60000"/>
                <a:invGamma/>
              </a:srgbClr>
            </a:prstShdw>
          </a:effectLst>
        </p:spPr>
        <p:txBody>
          <a:bodyPr wrap="none" lIns="91392" tIns="45696" rIns="91392" bIns="45696" anchor="ctr"/>
          <a:lstStyle/>
          <a:p>
            <a:pPr>
              <a:defRPr/>
            </a:pPr>
            <a:endParaRPr kumimoji="0" lang="zh-TW" altLang="en-US" sz="1800" dirty="0">
              <a:solidFill>
                <a:srgbClr val="000000"/>
              </a:solidFill>
              <a:latin typeface="Arial" charset="0"/>
              <a:ea typeface="微軟正黑體" pitchFamily="34" charset="-120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8283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/>
          <p:cNvSpPr>
            <a:spLocks noChangeArrowheads="1"/>
          </p:cNvSpPr>
          <p:nvPr userDrawn="1"/>
        </p:nvSpPr>
        <p:spPr bwMode="auto">
          <a:xfrm>
            <a:off x="179392" y="1341440"/>
            <a:ext cx="8785225" cy="5256212"/>
          </a:xfrm>
          <a:prstGeom prst="roundRect">
            <a:avLst>
              <a:gd name="adj" fmla="val 1958"/>
            </a:avLst>
          </a:prstGeom>
          <a:noFill/>
          <a:ln w="19050">
            <a:solidFill>
              <a:srgbClr val="3366FF"/>
            </a:solidFill>
            <a:round/>
            <a:headEnd/>
            <a:tailEnd/>
          </a:ln>
          <a:effectLst>
            <a:prstShdw prst="shdw18" dist="17961" dir="13500000">
              <a:srgbClr val="3366FF">
                <a:gamma/>
                <a:shade val="60000"/>
                <a:invGamma/>
              </a:srgbClr>
            </a:prstShdw>
          </a:effectLst>
        </p:spPr>
        <p:txBody>
          <a:bodyPr wrap="none" lIns="91376" tIns="45688" rIns="91376" bIns="45688" anchor="ctr"/>
          <a:lstStyle/>
          <a:p>
            <a:pPr>
              <a:defRPr/>
            </a:pPr>
            <a:endParaRPr kumimoji="0" lang="zh-TW" altLang="en-US" sz="1800">
              <a:solidFill>
                <a:srgbClr val="000000"/>
              </a:solidFill>
              <a:latin typeface="Arial" charset="0"/>
              <a:ea typeface="微軟正黑體" pitchFamily="34" charset="-120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7822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58" indent="0" algn="ctr">
              <a:buNone/>
              <a:defRPr/>
            </a:lvl2pPr>
            <a:lvl3pPr marL="913916" indent="0" algn="ctr">
              <a:buNone/>
              <a:defRPr/>
            </a:lvl3pPr>
            <a:lvl4pPr marL="1370874" indent="0" algn="ctr">
              <a:buNone/>
              <a:defRPr/>
            </a:lvl4pPr>
            <a:lvl5pPr marL="1827832" indent="0" algn="ctr">
              <a:buNone/>
              <a:defRPr/>
            </a:lvl5pPr>
            <a:lvl6pPr marL="2284789" indent="0" algn="ctr">
              <a:buNone/>
              <a:defRPr/>
            </a:lvl6pPr>
            <a:lvl7pPr marL="2741748" indent="0" algn="ctr">
              <a:buNone/>
              <a:defRPr/>
            </a:lvl7pPr>
            <a:lvl8pPr marL="3198706" indent="0" algn="ctr">
              <a:buNone/>
              <a:defRPr/>
            </a:lvl8pPr>
            <a:lvl9pPr marL="3655663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81710-74EF-43F9-AF83-BFF5170D5D35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2017/11/1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43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FA6B2-8378-4855-8E56-6F001C0F0D59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2017/11/1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77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FA6B2-8378-4855-8E56-6F001C0F0D59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2017/11/1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30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58" indent="0">
              <a:buNone/>
              <a:defRPr sz="1800"/>
            </a:lvl2pPr>
            <a:lvl3pPr marL="913916" indent="0">
              <a:buNone/>
              <a:defRPr sz="1600"/>
            </a:lvl3pPr>
            <a:lvl4pPr marL="1370874" indent="0">
              <a:buNone/>
              <a:defRPr sz="1400"/>
            </a:lvl4pPr>
            <a:lvl5pPr marL="1827832" indent="0">
              <a:buNone/>
              <a:defRPr sz="1400"/>
            </a:lvl5pPr>
            <a:lvl6pPr marL="2284789" indent="0">
              <a:buNone/>
              <a:defRPr sz="1400"/>
            </a:lvl6pPr>
            <a:lvl7pPr marL="2741748" indent="0">
              <a:buNone/>
              <a:defRPr sz="1400"/>
            </a:lvl7pPr>
            <a:lvl8pPr marL="3198706" indent="0">
              <a:buNone/>
              <a:defRPr sz="1400"/>
            </a:lvl8pPr>
            <a:lvl9pPr marL="3655663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1A831-F2A3-4754-9613-FF54165A5913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2017/11/1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18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4315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4315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F6A8F-5D5D-49FE-9BDB-00216458CB03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2017/11/1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83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25C9A-DB4C-4A12-AD4A-A7D5F21CD5F0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2017/11/1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16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6EC62-D881-4D0D-BAB4-6D11B614FB99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2017/11/1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58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6B57E-DA1A-4261-96A6-E6ED7CD111AB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2017/11/1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51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6" indent="0">
              <a:buNone/>
              <a:defRPr sz="1000"/>
            </a:lvl3pPr>
            <a:lvl4pPr marL="1370874" indent="0">
              <a:buNone/>
              <a:defRPr sz="900"/>
            </a:lvl4pPr>
            <a:lvl5pPr marL="1827832" indent="0">
              <a:buNone/>
              <a:defRPr sz="900"/>
            </a:lvl5pPr>
            <a:lvl6pPr marL="2284789" indent="0">
              <a:buNone/>
              <a:defRPr sz="900"/>
            </a:lvl6pPr>
            <a:lvl7pPr marL="2741748" indent="0">
              <a:buNone/>
              <a:defRPr sz="900"/>
            </a:lvl7pPr>
            <a:lvl8pPr marL="3198706" indent="0">
              <a:buNone/>
              <a:defRPr sz="900"/>
            </a:lvl8pPr>
            <a:lvl9pPr marL="3655663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0FE94-D44B-4446-BBED-88A5783CE190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2017/11/1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535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8" indent="0">
              <a:buNone/>
              <a:defRPr sz="2800"/>
            </a:lvl2pPr>
            <a:lvl3pPr marL="913916" indent="0">
              <a:buNone/>
              <a:defRPr sz="2400"/>
            </a:lvl3pPr>
            <a:lvl4pPr marL="1370874" indent="0">
              <a:buNone/>
              <a:defRPr sz="2000"/>
            </a:lvl4pPr>
            <a:lvl5pPr marL="1827832" indent="0">
              <a:buNone/>
              <a:defRPr sz="2000"/>
            </a:lvl5pPr>
            <a:lvl6pPr marL="2284789" indent="0">
              <a:buNone/>
              <a:defRPr sz="2000"/>
            </a:lvl6pPr>
            <a:lvl7pPr marL="2741748" indent="0">
              <a:buNone/>
              <a:defRPr sz="2000"/>
            </a:lvl7pPr>
            <a:lvl8pPr marL="3198706" indent="0">
              <a:buNone/>
              <a:defRPr sz="2000"/>
            </a:lvl8pPr>
            <a:lvl9pPr marL="3655663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6" indent="0">
              <a:buNone/>
              <a:defRPr sz="1000"/>
            </a:lvl3pPr>
            <a:lvl4pPr marL="1370874" indent="0">
              <a:buNone/>
              <a:defRPr sz="900"/>
            </a:lvl4pPr>
            <a:lvl5pPr marL="1827832" indent="0">
              <a:buNone/>
              <a:defRPr sz="900"/>
            </a:lvl5pPr>
            <a:lvl6pPr marL="2284789" indent="0">
              <a:buNone/>
              <a:defRPr sz="900"/>
            </a:lvl6pPr>
            <a:lvl7pPr marL="2741748" indent="0">
              <a:buNone/>
              <a:defRPr sz="900"/>
            </a:lvl7pPr>
            <a:lvl8pPr marL="3198706" indent="0">
              <a:buNone/>
              <a:defRPr sz="900"/>
            </a:lvl8pPr>
            <a:lvl9pPr marL="3655663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559EB-8D5B-4000-9AE7-5C9576403F45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2017/11/1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30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A6BC4-A9B0-4948-BD69-652694D24502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2017/11/1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56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609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609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992F4-89A4-4E65-AC3E-FFCFC2E799CF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2017/11/1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27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484315"/>
            <a:ext cx="4038600" cy="46418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484316"/>
            <a:ext cx="4038600" cy="2244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881441"/>
            <a:ext cx="4038600" cy="2244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0C8BA-35C8-4D9A-81E7-16727C73AF83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2017/11/1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5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58" indent="0">
              <a:buNone/>
              <a:defRPr sz="1800"/>
            </a:lvl2pPr>
            <a:lvl3pPr marL="913916" indent="0">
              <a:buNone/>
              <a:defRPr sz="1600"/>
            </a:lvl3pPr>
            <a:lvl4pPr marL="1370874" indent="0">
              <a:buNone/>
              <a:defRPr sz="1400"/>
            </a:lvl4pPr>
            <a:lvl5pPr marL="1827832" indent="0">
              <a:buNone/>
              <a:defRPr sz="1400"/>
            </a:lvl5pPr>
            <a:lvl6pPr marL="2284789" indent="0">
              <a:buNone/>
              <a:defRPr sz="1400"/>
            </a:lvl6pPr>
            <a:lvl7pPr marL="2741748" indent="0">
              <a:buNone/>
              <a:defRPr sz="1400"/>
            </a:lvl7pPr>
            <a:lvl8pPr marL="3198706" indent="0">
              <a:buNone/>
              <a:defRPr sz="1400"/>
            </a:lvl8pPr>
            <a:lvl9pPr marL="3655663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1A831-F2A3-4754-9613-FF54165A5913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2017/11/1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397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484315"/>
            <a:ext cx="8229600" cy="464185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793B1-4667-4B14-A120-33777F581F10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2017/11/1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501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484316"/>
            <a:ext cx="4038600" cy="2244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484316"/>
            <a:ext cx="4038600" cy="2244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881441"/>
            <a:ext cx="4038600" cy="2244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881441"/>
            <a:ext cx="4038600" cy="2244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BBAE3-A01F-4FF6-96FD-C3EF8EEB92F9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2017/11/1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18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484315"/>
            <a:ext cx="4038600" cy="46418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4315"/>
            <a:ext cx="4038600" cy="46418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21120-D953-4DD7-A227-11AD61532661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2017/11/1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008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/>
          <p:cNvSpPr>
            <a:spLocks noChangeArrowheads="1"/>
          </p:cNvSpPr>
          <p:nvPr userDrawn="1"/>
        </p:nvSpPr>
        <p:spPr bwMode="auto">
          <a:xfrm>
            <a:off x="179391" y="1341440"/>
            <a:ext cx="8785225" cy="5256212"/>
          </a:xfrm>
          <a:prstGeom prst="roundRect">
            <a:avLst>
              <a:gd name="adj" fmla="val 1958"/>
            </a:avLst>
          </a:prstGeom>
          <a:noFill/>
          <a:ln w="19050">
            <a:solidFill>
              <a:srgbClr val="3366FF"/>
            </a:solidFill>
            <a:round/>
            <a:headEnd/>
            <a:tailEnd/>
          </a:ln>
          <a:effectLst>
            <a:prstShdw prst="shdw18" dist="17961" dir="13500000">
              <a:srgbClr val="3366FF">
                <a:gamma/>
                <a:shade val="60000"/>
                <a:invGamma/>
              </a:srgbClr>
            </a:prstShdw>
          </a:effectLst>
        </p:spPr>
        <p:txBody>
          <a:bodyPr wrap="none" lIns="91392" tIns="45696" rIns="91392" bIns="45696" anchor="ctr"/>
          <a:lstStyle/>
          <a:p>
            <a:pPr>
              <a:defRPr/>
            </a:pPr>
            <a:endParaRPr kumimoji="0" lang="zh-TW" altLang="en-US" sz="1800" dirty="0">
              <a:solidFill>
                <a:srgbClr val="000000"/>
              </a:solidFill>
              <a:latin typeface="Arial" charset="0"/>
              <a:ea typeface="微軟正黑體" pitchFamily="34" charset="-120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4387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/>
          <p:cNvSpPr>
            <a:spLocks noChangeArrowheads="1"/>
          </p:cNvSpPr>
          <p:nvPr userDrawn="1"/>
        </p:nvSpPr>
        <p:spPr bwMode="auto">
          <a:xfrm>
            <a:off x="179392" y="1341440"/>
            <a:ext cx="8785225" cy="5256212"/>
          </a:xfrm>
          <a:prstGeom prst="roundRect">
            <a:avLst>
              <a:gd name="adj" fmla="val 1958"/>
            </a:avLst>
          </a:prstGeom>
          <a:noFill/>
          <a:ln w="19050">
            <a:solidFill>
              <a:srgbClr val="3366FF"/>
            </a:solidFill>
            <a:round/>
            <a:headEnd/>
            <a:tailEnd/>
          </a:ln>
          <a:effectLst>
            <a:prstShdw prst="shdw18" dist="17961" dir="13500000">
              <a:srgbClr val="3366FF">
                <a:gamma/>
                <a:shade val="60000"/>
                <a:invGamma/>
              </a:srgbClr>
            </a:prstShdw>
          </a:effectLst>
        </p:spPr>
        <p:txBody>
          <a:bodyPr wrap="none" lIns="91376" tIns="45688" rIns="91376" bIns="45688" anchor="ctr"/>
          <a:lstStyle/>
          <a:p>
            <a:pPr>
              <a:defRPr/>
            </a:pPr>
            <a:endParaRPr kumimoji="0" lang="zh-TW" altLang="en-US" sz="1800">
              <a:solidFill>
                <a:srgbClr val="000000"/>
              </a:solidFill>
              <a:latin typeface="Arial" charset="0"/>
              <a:ea typeface="微軟正黑體" pitchFamily="34" charset="-120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0620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58" indent="0" algn="ctr">
              <a:buNone/>
              <a:defRPr/>
            </a:lvl2pPr>
            <a:lvl3pPr marL="913916" indent="0" algn="ctr">
              <a:buNone/>
              <a:defRPr/>
            </a:lvl3pPr>
            <a:lvl4pPr marL="1370874" indent="0" algn="ctr">
              <a:buNone/>
              <a:defRPr/>
            </a:lvl4pPr>
            <a:lvl5pPr marL="1827832" indent="0" algn="ctr">
              <a:buNone/>
              <a:defRPr/>
            </a:lvl5pPr>
            <a:lvl6pPr marL="2284789" indent="0" algn="ctr">
              <a:buNone/>
              <a:defRPr/>
            </a:lvl6pPr>
            <a:lvl7pPr marL="2741748" indent="0" algn="ctr">
              <a:buNone/>
              <a:defRPr/>
            </a:lvl7pPr>
            <a:lvl8pPr marL="3198706" indent="0" algn="ctr">
              <a:buNone/>
              <a:defRPr/>
            </a:lvl8pPr>
            <a:lvl9pPr marL="3655663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3472D-C430-4238-8C5B-02B3AA4B5236}" type="datetimeFigureOut">
              <a:rPr lang="zh-TW" altLang="en-US" smtClean="0">
                <a:solidFill>
                  <a:prstClr val="black"/>
                </a:solidFill>
              </a:rPr>
              <a:pPr/>
              <a:t>2017/11/1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68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3472D-C430-4238-8C5B-02B3AA4B5236}" type="datetimeFigureOut">
              <a:rPr lang="zh-TW" altLang="en-US" smtClean="0">
                <a:solidFill>
                  <a:prstClr val="black"/>
                </a:solidFill>
              </a:rPr>
              <a:pPr/>
              <a:t>2017/11/1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345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58" indent="0">
              <a:buNone/>
              <a:defRPr sz="1800"/>
            </a:lvl2pPr>
            <a:lvl3pPr marL="913916" indent="0">
              <a:buNone/>
              <a:defRPr sz="1600"/>
            </a:lvl3pPr>
            <a:lvl4pPr marL="1370874" indent="0">
              <a:buNone/>
              <a:defRPr sz="1400"/>
            </a:lvl4pPr>
            <a:lvl5pPr marL="1827832" indent="0">
              <a:buNone/>
              <a:defRPr sz="1400"/>
            </a:lvl5pPr>
            <a:lvl6pPr marL="2284789" indent="0">
              <a:buNone/>
              <a:defRPr sz="1400"/>
            </a:lvl6pPr>
            <a:lvl7pPr marL="2741748" indent="0">
              <a:buNone/>
              <a:defRPr sz="1400"/>
            </a:lvl7pPr>
            <a:lvl8pPr marL="3198706" indent="0">
              <a:buNone/>
              <a:defRPr sz="1400"/>
            </a:lvl8pPr>
            <a:lvl9pPr marL="3655663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3472D-C430-4238-8C5B-02B3AA4B5236}" type="datetimeFigureOut">
              <a:rPr lang="zh-TW" altLang="en-US" smtClean="0">
                <a:solidFill>
                  <a:prstClr val="black"/>
                </a:solidFill>
              </a:rPr>
              <a:pPr/>
              <a:t>2017/11/1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28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4315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4315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3472D-C430-4238-8C5B-02B3AA4B5236}" type="datetimeFigureOut">
              <a:rPr lang="zh-TW" altLang="en-US" smtClean="0">
                <a:solidFill>
                  <a:prstClr val="black"/>
                </a:solidFill>
              </a:rPr>
              <a:pPr/>
              <a:t>2017/11/1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785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3472D-C430-4238-8C5B-02B3AA4B5236}" type="datetimeFigureOut">
              <a:rPr lang="zh-TW" altLang="en-US" smtClean="0">
                <a:solidFill>
                  <a:prstClr val="black"/>
                </a:solidFill>
              </a:rPr>
              <a:pPr/>
              <a:t>2017/11/1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51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4315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4315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F6A8F-5D5D-49FE-9BDB-00216458CB03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2017/11/1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468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3472D-C430-4238-8C5B-02B3AA4B5236}" type="datetimeFigureOut">
              <a:rPr lang="zh-TW" altLang="en-US" smtClean="0">
                <a:solidFill>
                  <a:prstClr val="black"/>
                </a:solidFill>
              </a:rPr>
              <a:pPr/>
              <a:t>2017/11/1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582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3472D-C430-4238-8C5B-02B3AA4B5236}" type="datetimeFigureOut">
              <a:rPr lang="zh-TW" altLang="en-US" smtClean="0">
                <a:solidFill>
                  <a:prstClr val="black"/>
                </a:solidFill>
              </a:rPr>
              <a:pPr/>
              <a:t>2017/11/1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48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6" indent="0">
              <a:buNone/>
              <a:defRPr sz="1000"/>
            </a:lvl3pPr>
            <a:lvl4pPr marL="1370874" indent="0">
              <a:buNone/>
              <a:defRPr sz="900"/>
            </a:lvl4pPr>
            <a:lvl5pPr marL="1827832" indent="0">
              <a:buNone/>
              <a:defRPr sz="900"/>
            </a:lvl5pPr>
            <a:lvl6pPr marL="2284789" indent="0">
              <a:buNone/>
              <a:defRPr sz="900"/>
            </a:lvl6pPr>
            <a:lvl7pPr marL="2741748" indent="0">
              <a:buNone/>
              <a:defRPr sz="900"/>
            </a:lvl7pPr>
            <a:lvl8pPr marL="3198706" indent="0">
              <a:buNone/>
              <a:defRPr sz="900"/>
            </a:lvl8pPr>
            <a:lvl9pPr marL="365566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3472D-C430-4238-8C5B-02B3AA4B5236}" type="datetimeFigureOut">
              <a:rPr lang="zh-TW" altLang="en-US" smtClean="0">
                <a:solidFill>
                  <a:prstClr val="black"/>
                </a:solidFill>
              </a:rPr>
              <a:pPr/>
              <a:t>2017/11/1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06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8" indent="0">
              <a:buNone/>
              <a:defRPr sz="2800"/>
            </a:lvl2pPr>
            <a:lvl3pPr marL="913916" indent="0">
              <a:buNone/>
              <a:defRPr sz="2400"/>
            </a:lvl3pPr>
            <a:lvl4pPr marL="1370874" indent="0">
              <a:buNone/>
              <a:defRPr sz="2000"/>
            </a:lvl4pPr>
            <a:lvl5pPr marL="1827832" indent="0">
              <a:buNone/>
              <a:defRPr sz="2000"/>
            </a:lvl5pPr>
            <a:lvl6pPr marL="2284789" indent="0">
              <a:buNone/>
              <a:defRPr sz="2000"/>
            </a:lvl6pPr>
            <a:lvl7pPr marL="2741748" indent="0">
              <a:buNone/>
              <a:defRPr sz="2000"/>
            </a:lvl7pPr>
            <a:lvl8pPr marL="3198706" indent="0">
              <a:buNone/>
              <a:defRPr sz="2000"/>
            </a:lvl8pPr>
            <a:lvl9pPr marL="3655663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6" indent="0">
              <a:buNone/>
              <a:defRPr sz="1000"/>
            </a:lvl3pPr>
            <a:lvl4pPr marL="1370874" indent="0">
              <a:buNone/>
              <a:defRPr sz="900"/>
            </a:lvl4pPr>
            <a:lvl5pPr marL="1827832" indent="0">
              <a:buNone/>
              <a:defRPr sz="900"/>
            </a:lvl5pPr>
            <a:lvl6pPr marL="2284789" indent="0">
              <a:buNone/>
              <a:defRPr sz="900"/>
            </a:lvl6pPr>
            <a:lvl7pPr marL="2741748" indent="0">
              <a:buNone/>
              <a:defRPr sz="900"/>
            </a:lvl7pPr>
            <a:lvl8pPr marL="3198706" indent="0">
              <a:buNone/>
              <a:defRPr sz="900"/>
            </a:lvl8pPr>
            <a:lvl9pPr marL="365566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3472D-C430-4238-8C5B-02B3AA4B5236}" type="datetimeFigureOut">
              <a:rPr lang="zh-TW" altLang="en-US" smtClean="0">
                <a:solidFill>
                  <a:prstClr val="black"/>
                </a:solidFill>
              </a:rPr>
              <a:pPr/>
              <a:t>2017/11/1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95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3472D-C430-4238-8C5B-02B3AA4B5236}" type="datetimeFigureOut">
              <a:rPr lang="zh-TW" altLang="en-US" smtClean="0">
                <a:solidFill>
                  <a:prstClr val="black"/>
                </a:solidFill>
              </a:rPr>
              <a:pPr/>
              <a:t>2017/11/1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20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609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609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3472D-C430-4238-8C5B-02B3AA4B5236}" type="datetimeFigureOut">
              <a:rPr lang="zh-TW" altLang="en-US" smtClean="0">
                <a:solidFill>
                  <a:prstClr val="black"/>
                </a:solidFill>
              </a:rPr>
              <a:pPr/>
              <a:t>2017/11/1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46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484315"/>
            <a:ext cx="4038600" cy="46418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484316"/>
            <a:ext cx="4038600" cy="224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881441"/>
            <a:ext cx="4038600" cy="224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3472D-C430-4238-8C5B-02B3AA4B5236}" type="datetimeFigureOut">
              <a:rPr lang="zh-TW" altLang="en-US" smtClean="0">
                <a:solidFill>
                  <a:prstClr val="black"/>
                </a:solidFill>
              </a:rPr>
              <a:pPr/>
              <a:t>2017/11/1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17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484315"/>
            <a:ext cx="8229600" cy="464185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3472D-C430-4238-8C5B-02B3AA4B5236}" type="datetimeFigureOut">
              <a:rPr lang="zh-TW" altLang="en-US" smtClean="0">
                <a:solidFill>
                  <a:prstClr val="black"/>
                </a:solidFill>
              </a:rPr>
              <a:pPr/>
              <a:t>2017/11/1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8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484316"/>
            <a:ext cx="4038600" cy="224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484316"/>
            <a:ext cx="4038600" cy="224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881441"/>
            <a:ext cx="4038600" cy="224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881441"/>
            <a:ext cx="4038600" cy="224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3472D-C430-4238-8C5B-02B3AA4B5236}" type="datetimeFigureOut">
              <a:rPr lang="zh-TW" altLang="en-US" smtClean="0">
                <a:solidFill>
                  <a:prstClr val="black"/>
                </a:solidFill>
              </a:rPr>
              <a:pPr/>
              <a:t>2017/11/1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66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484315"/>
            <a:ext cx="4038600" cy="46418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4315"/>
            <a:ext cx="4038600" cy="46418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3472D-C430-4238-8C5B-02B3AA4B5236}" type="datetimeFigureOut">
              <a:rPr lang="zh-TW" altLang="en-US" smtClean="0">
                <a:solidFill>
                  <a:prstClr val="black"/>
                </a:solidFill>
              </a:rPr>
              <a:pPr/>
              <a:t>2017/11/1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8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25C9A-DB4C-4A12-AD4A-A7D5F21CD5F0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2017/11/1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962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/>
          <p:cNvSpPr>
            <a:spLocks noChangeArrowheads="1"/>
          </p:cNvSpPr>
          <p:nvPr/>
        </p:nvSpPr>
        <p:spPr bwMode="auto">
          <a:xfrm>
            <a:off x="179391" y="1341440"/>
            <a:ext cx="8785225" cy="5256212"/>
          </a:xfrm>
          <a:prstGeom prst="roundRect">
            <a:avLst>
              <a:gd name="adj" fmla="val 1958"/>
            </a:avLst>
          </a:prstGeom>
          <a:noFill/>
          <a:ln w="19050">
            <a:solidFill>
              <a:srgbClr val="3366FF"/>
            </a:solidFill>
            <a:round/>
            <a:headEnd/>
            <a:tailEnd/>
          </a:ln>
          <a:effectLst>
            <a:prstShdw prst="shdw18" dist="17961" dir="13500000">
              <a:srgbClr val="3366FF">
                <a:gamma/>
                <a:shade val="60000"/>
                <a:invGamma/>
              </a:srgbClr>
            </a:prstShdw>
          </a:effectLst>
        </p:spPr>
        <p:txBody>
          <a:bodyPr wrap="none" lIns="91392" tIns="45696" rIns="91392" bIns="4569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dirty="0">
              <a:solidFill>
                <a:srgbClr val="000000"/>
              </a:solidFill>
              <a:latin typeface="Arial" charset="0"/>
              <a:ea typeface="微軟正黑體" pitchFamily="34" charset="-120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9516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/>
          <p:cNvSpPr>
            <a:spLocks noChangeArrowheads="1"/>
          </p:cNvSpPr>
          <p:nvPr/>
        </p:nvSpPr>
        <p:spPr bwMode="auto">
          <a:xfrm>
            <a:off x="179392" y="1341440"/>
            <a:ext cx="8785225" cy="5256212"/>
          </a:xfrm>
          <a:prstGeom prst="roundRect">
            <a:avLst>
              <a:gd name="adj" fmla="val 1958"/>
            </a:avLst>
          </a:prstGeom>
          <a:noFill/>
          <a:ln w="19050">
            <a:solidFill>
              <a:srgbClr val="3366FF"/>
            </a:solidFill>
            <a:round/>
            <a:headEnd/>
            <a:tailEnd/>
          </a:ln>
          <a:effectLst>
            <a:prstShdw prst="shdw18" dist="17961" dir="13500000">
              <a:srgbClr val="3366FF">
                <a:gamma/>
                <a:shade val="60000"/>
                <a:invGamma/>
              </a:srgbClr>
            </a:prstShdw>
          </a:effectLst>
        </p:spPr>
        <p:txBody>
          <a:bodyPr wrap="none" lIns="91376" tIns="45688" rIns="91376" bIns="4568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>
              <a:solidFill>
                <a:srgbClr val="000000"/>
              </a:solidFill>
              <a:latin typeface="Arial" charset="0"/>
              <a:ea typeface="微軟正黑體" pitchFamily="34" charset="-120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6784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884368" y="6513343"/>
            <a:ext cx="802432" cy="2280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F035F18-097B-4F19-BF17-C521EB6C553D}" type="slidenum">
              <a:rPr kumimoji="0" lang="zh-TW" altLang="en-US" sz="1800" smtClean="0">
                <a:solidFill>
                  <a:prstClr val="black"/>
                </a:solidFill>
                <a:latin typeface="Times New Roman"/>
                <a:ea typeface="標楷體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sz="180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845302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58" indent="0" algn="ctr">
              <a:buNone/>
              <a:defRPr/>
            </a:lvl2pPr>
            <a:lvl3pPr marL="913916" indent="0" algn="ctr">
              <a:buNone/>
              <a:defRPr/>
            </a:lvl3pPr>
            <a:lvl4pPr marL="1370874" indent="0" algn="ctr">
              <a:buNone/>
              <a:defRPr/>
            </a:lvl4pPr>
            <a:lvl5pPr marL="1827832" indent="0" algn="ctr">
              <a:buNone/>
              <a:defRPr/>
            </a:lvl5pPr>
            <a:lvl6pPr marL="2284789" indent="0" algn="ctr">
              <a:buNone/>
              <a:defRPr/>
            </a:lvl6pPr>
            <a:lvl7pPr marL="2741748" indent="0" algn="ctr">
              <a:buNone/>
              <a:defRPr/>
            </a:lvl7pPr>
            <a:lvl8pPr marL="3198706" indent="0" algn="ctr">
              <a:buNone/>
              <a:defRPr/>
            </a:lvl8pPr>
            <a:lvl9pPr marL="3655663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FA380-B5A9-4711-8C85-8946C50EE6EE}" type="datetimeFigureOut">
              <a:rPr lang="zh-TW" altLang="en-US" smtClean="0">
                <a:solidFill>
                  <a:prstClr val="black"/>
                </a:solidFill>
              </a:rPr>
              <a:pPr/>
              <a:t>2017/11/1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759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FA380-B5A9-4711-8C85-8946C50EE6EE}" type="datetimeFigureOut">
              <a:rPr lang="zh-TW" altLang="en-US" smtClean="0">
                <a:solidFill>
                  <a:prstClr val="black"/>
                </a:solidFill>
              </a:rPr>
              <a:pPr/>
              <a:t>2017/11/1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300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58" indent="0">
              <a:buNone/>
              <a:defRPr sz="1800"/>
            </a:lvl2pPr>
            <a:lvl3pPr marL="913916" indent="0">
              <a:buNone/>
              <a:defRPr sz="1600"/>
            </a:lvl3pPr>
            <a:lvl4pPr marL="1370874" indent="0">
              <a:buNone/>
              <a:defRPr sz="1400"/>
            </a:lvl4pPr>
            <a:lvl5pPr marL="1827832" indent="0">
              <a:buNone/>
              <a:defRPr sz="1400"/>
            </a:lvl5pPr>
            <a:lvl6pPr marL="2284789" indent="0">
              <a:buNone/>
              <a:defRPr sz="1400"/>
            </a:lvl6pPr>
            <a:lvl7pPr marL="2741748" indent="0">
              <a:buNone/>
              <a:defRPr sz="1400"/>
            </a:lvl7pPr>
            <a:lvl8pPr marL="3198706" indent="0">
              <a:buNone/>
              <a:defRPr sz="1400"/>
            </a:lvl8pPr>
            <a:lvl9pPr marL="3655663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FA380-B5A9-4711-8C85-8946C50EE6EE}" type="datetimeFigureOut">
              <a:rPr lang="zh-TW" altLang="en-US" smtClean="0">
                <a:solidFill>
                  <a:prstClr val="black"/>
                </a:solidFill>
              </a:rPr>
              <a:pPr/>
              <a:t>2017/11/1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337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4315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4315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FA380-B5A9-4711-8C85-8946C50EE6EE}" type="datetimeFigureOut">
              <a:rPr lang="zh-TW" altLang="en-US" smtClean="0">
                <a:solidFill>
                  <a:prstClr val="black"/>
                </a:solidFill>
              </a:rPr>
              <a:pPr/>
              <a:t>2017/11/1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03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FA380-B5A9-4711-8C85-8946C50EE6EE}" type="datetimeFigureOut">
              <a:rPr lang="zh-TW" altLang="en-US" smtClean="0">
                <a:solidFill>
                  <a:prstClr val="black"/>
                </a:solidFill>
              </a:rPr>
              <a:pPr/>
              <a:t>2017/11/1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800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FA380-B5A9-4711-8C85-8946C50EE6EE}" type="datetimeFigureOut">
              <a:rPr lang="zh-TW" altLang="en-US" smtClean="0">
                <a:solidFill>
                  <a:prstClr val="black"/>
                </a:solidFill>
              </a:rPr>
              <a:pPr/>
              <a:t>2017/11/1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1050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FA380-B5A9-4711-8C85-8946C50EE6EE}" type="datetimeFigureOut">
              <a:rPr lang="zh-TW" altLang="en-US" smtClean="0">
                <a:solidFill>
                  <a:prstClr val="black"/>
                </a:solidFill>
              </a:rPr>
              <a:pPr/>
              <a:t>2017/11/1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86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6EC62-D881-4D0D-BAB4-6D11B614FB99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2017/11/1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472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6" indent="0">
              <a:buNone/>
              <a:defRPr sz="1000"/>
            </a:lvl3pPr>
            <a:lvl4pPr marL="1370874" indent="0">
              <a:buNone/>
              <a:defRPr sz="900"/>
            </a:lvl4pPr>
            <a:lvl5pPr marL="1827832" indent="0">
              <a:buNone/>
              <a:defRPr sz="900"/>
            </a:lvl5pPr>
            <a:lvl6pPr marL="2284789" indent="0">
              <a:buNone/>
              <a:defRPr sz="900"/>
            </a:lvl6pPr>
            <a:lvl7pPr marL="2741748" indent="0">
              <a:buNone/>
              <a:defRPr sz="900"/>
            </a:lvl7pPr>
            <a:lvl8pPr marL="3198706" indent="0">
              <a:buNone/>
              <a:defRPr sz="900"/>
            </a:lvl8pPr>
            <a:lvl9pPr marL="365566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FA380-B5A9-4711-8C85-8946C50EE6EE}" type="datetimeFigureOut">
              <a:rPr lang="zh-TW" altLang="en-US" smtClean="0">
                <a:solidFill>
                  <a:prstClr val="black"/>
                </a:solidFill>
              </a:rPr>
              <a:pPr/>
              <a:t>2017/11/1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8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8" indent="0">
              <a:buNone/>
              <a:defRPr sz="2800"/>
            </a:lvl2pPr>
            <a:lvl3pPr marL="913916" indent="0">
              <a:buNone/>
              <a:defRPr sz="2400"/>
            </a:lvl3pPr>
            <a:lvl4pPr marL="1370874" indent="0">
              <a:buNone/>
              <a:defRPr sz="2000"/>
            </a:lvl4pPr>
            <a:lvl5pPr marL="1827832" indent="0">
              <a:buNone/>
              <a:defRPr sz="2000"/>
            </a:lvl5pPr>
            <a:lvl6pPr marL="2284789" indent="0">
              <a:buNone/>
              <a:defRPr sz="2000"/>
            </a:lvl6pPr>
            <a:lvl7pPr marL="2741748" indent="0">
              <a:buNone/>
              <a:defRPr sz="2000"/>
            </a:lvl7pPr>
            <a:lvl8pPr marL="3198706" indent="0">
              <a:buNone/>
              <a:defRPr sz="2000"/>
            </a:lvl8pPr>
            <a:lvl9pPr marL="3655663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6" indent="0">
              <a:buNone/>
              <a:defRPr sz="1000"/>
            </a:lvl3pPr>
            <a:lvl4pPr marL="1370874" indent="0">
              <a:buNone/>
              <a:defRPr sz="900"/>
            </a:lvl4pPr>
            <a:lvl5pPr marL="1827832" indent="0">
              <a:buNone/>
              <a:defRPr sz="900"/>
            </a:lvl5pPr>
            <a:lvl6pPr marL="2284789" indent="0">
              <a:buNone/>
              <a:defRPr sz="900"/>
            </a:lvl6pPr>
            <a:lvl7pPr marL="2741748" indent="0">
              <a:buNone/>
              <a:defRPr sz="900"/>
            </a:lvl7pPr>
            <a:lvl8pPr marL="3198706" indent="0">
              <a:buNone/>
              <a:defRPr sz="900"/>
            </a:lvl8pPr>
            <a:lvl9pPr marL="365566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FA380-B5A9-4711-8C85-8946C50EE6EE}" type="datetimeFigureOut">
              <a:rPr lang="zh-TW" altLang="en-US" smtClean="0">
                <a:solidFill>
                  <a:prstClr val="black"/>
                </a:solidFill>
              </a:rPr>
              <a:pPr/>
              <a:t>2017/11/1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03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FA380-B5A9-4711-8C85-8946C50EE6EE}" type="datetimeFigureOut">
              <a:rPr lang="zh-TW" altLang="en-US" smtClean="0">
                <a:solidFill>
                  <a:prstClr val="black"/>
                </a:solidFill>
              </a:rPr>
              <a:pPr/>
              <a:t>2017/11/1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94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609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609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FA380-B5A9-4711-8C85-8946C50EE6EE}" type="datetimeFigureOut">
              <a:rPr lang="zh-TW" altLang="en-US" smtClean="0">
                <a:solidFill>
                  <a:prstClr val="black"/>
                </a:solidFill>
              </a:rPr>
              <a:pPr/>
              <a:t>2017/11/1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4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484315"/>
            <a:ext cx="4038600" cy="46418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484316"/>
            <a:ext cx="4038600" cy="224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881441"/>
            <a:ext cx="4038600" cy="224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FA380-B5A9-4711-8C85-8946C50EE6EE}" type="datetimeFigureOut">
              <a:rPr lang="zh-TW" altLang="en-US" smtClean="0">
                <a:solidFill>
                  <a:prstClr val="black"/>
                </a:solidFill>
              </a:rPr>
              <a:pPr/>
              <a:t>2017/11/1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24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484315"/>
            <a:ext cx="8229600" cy="464185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FA380-B5A9-4711-8C85-8946C50EE6EE}" type="datetimeFigureOut">
              <a:rPr lang="zh-TW" altLang="en-US" smtClean="0">
                <a:solidFill>
                  <a:prstClr val="black"/>
                </a:solidFill>
              </a:rPr>
              <a:pPr/>
              <a:t>2017/11/1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3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484316"/>
            <a:ext cx="4038600" cy="224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484316"/>
            <a:ext cx="4038600" cy="224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881441"/>
            <a:ext cx="4038600" cy="224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881441"/>
            <a:ext cx="4038600" cy="224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FA380-B5A9-4711-8C85-8946C50EE6EE}" type="datetimeFigureOut">
              <a:rPr lang="zh-TW" altLang="en-US" smtClean="0">
                <a:solidFill>
                  <a:prstClr val="black"/>
                </a:solidFill>
              </a:rPr>
              <a:pPr/>
              <a:t>2017/11/1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55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484315"/>
            <a:ext cx="4038600" cy="46418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4315"/>
            <a:ext cx="4038600" cy="46418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FA380-B5A9-4711-8C85-8946C50EE6EE}" type="datetimeFigureOut">
              <a:rPr lang="zh-TW" altLang="en-US" smtClean="0">
                <a:solidFill>
                  <a:prstClr val="black"/>
                </a:solidFill>
              </a:rPr>
              <a:pPr/>
              <a:t>2017/11/1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1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/>
          <p:cNvSpPr>
            <a:spLocks noChangeArrowheads="1"/>
          </p:cNvSpPr>
          <p:nvPr/>
        </p:nvSpPr>
        <p:spPr bwMode="auto">
          <a:xfrm>
            <a:off x="179391" y="1341440"/>
            <a:ext cx="8785225" cy="5256212"/>
          </a:xfrm>
          <a:prstGeom prst="roundRect">
            <a:avLst>
              <a:gd name="adj" fmla="val 1958"/>
            </a:avLst>
          </a:prstGeom>
          <a:noFill/>
          <a:ln w="19050">
            <a:solidFill>
              <a:srgbClr val="3366FF"/>
            </a:solidFill>
            <a:round/>
            <a:headEnd/>
            <a:tailEnd/>
          </a:ln>
          <a:effectLst>
            <a:prstShdw prst="shdw18" dist="17961" dir="13500000">
              <a:srgbClr val="3366FF">
                <a:gamma/>
                <a:shade val="60000"/>
                <a:invGamma/>
              </a:srgbClr>
            </a:prstShdw>
          </a:effectLst>
        </p:spPr>
        <p:txBody>
          <a:bodyPr wrap="none" lIns="91392" tIns="45696" rIns="91392" bIns="4569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dirty="0">
              <a:solidFill>
                <a:srgbClr val="000000"/>
              </a:solidFill>
              <a:latin typeface="Arial" charset="0"/>
              <a:ea typeface="微軟正黑體" pitchFamily="34" charset="-120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1987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/>
          <p:cNvSpPr>
            <a:spLocks noChangeArrowheads="1"/>
          </p:cNvSpPr>
          <p:nvPr/>
        </p:nvSpPr>
        <p:spPr bwMode="auto">
          <a:xfrm>
            <a:off x="179392" y="1341440"/>
            <a:ext cx="8785225" cy="5256212"/>
          </a:xfrm>
          <a:prstGeom prst="roundRect">
            <a:avLst>
              <a:gd name="adj" fmla="val 1958"/>
            </a:avLst>
          </a:prstGeom>
          <a:noFill/>
          <a:ln w="19050">
            <a:solidFill>
              <a:srgbClr val="3366FF"/>
            </a:solidFill>
            <a:round/>
            <a:headEnd/>
            <a:tailEnd/>
          </a:ln>
          <a:effectLst>
            <a:prstShdw prst="shdw18" dist="17961" dir="13500000">
              <a:srgbClr val="3366FF">
                <a:gamma/>
                <a:shade val="60000"/>
                <a:invGamma/>
              </a:srgbClr>
            </a:prstShdw>
          </a:effectLst>
        </p:spPr>
        <p:txBody>
          <a:bodyPr wrap="none" lIns="91376" tIns="45688" rIns="91376" bIns="4568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>
              <a:solidFill>
                <a:srgbClr val="000000"/>
              </a:solidFill>
              <a:latin typeface="Arial" charset="0"/>
              <a:ea typeface="微軟正黑體" pitchFamily="34" charset="-120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2550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6B57E-DA1A-4261-96A6-E6ED7CD111AB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2017/11/1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2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6" indent="0">
              <a:buNone/>
              <a:defRPr sz="1000"/>
            </a:lvl3pPr>
            <a:lvl4pPr marL="1370874" indent="0">
              <a:buNone/>
              <a:defRPr sz="900"/>
            </a:lvl4pPr>
            <a:lvl5pPr marL="1827832" indent="0">
              <a:buNone/>
              <a:defRPr sz="900"/>
            </a:lvl5pPr>
            <a:lvl6pPr marL="2284789" indent="0">
              <a:buNone/>
              <a:defRPr sz="900"/>
            </a:lvl6pPr>
            <a:lvl7pPr marL="2741748" indent="0">
              <a:buNone/>
              <a:defRPr sz="900"/>
            </a:lvl7pPr>
            <a:lvl8pPr marL="3198706" indent="0">
              <a:buNone/>
              <a:defRPr sz="900"/>
            </a:lvl8pPr>
            <a:lvl9pPr marL="3655663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0FE94-D44B-4446-BBED-88A5783CE190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2017/11/1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68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8" indent="0">
              <a:buNone/>
              <a:defRPr sz="2800"/>
            </a:lvl2pPr>
            <a:lvl3pPr marL="913916" indent="0">
              <a:buNone/>
              <a:defRPr sz="2400"/>
            </a:lvl3pPr>
            <a:lvl4pPr marL="1370874" indent="0">
              <a:buNone/>
              <a:defRPr sz="2000"/>
            </a:lvl4pPr>
            <a:lvl5pPr marL="1827832" indent="0">
              <a:buNone/>
              <a:defRPr sz="2000"/>
            </a:lvl5pPr>
            <a:lvl6pPr marL="2284789" indent="0">
              <a:buNone/>
              <a:defRPr sz="2000"/>
            </a:lvl6pPr>
            <a:lvl7pPr marL="2741748" indent="0">
              <a:buNone/>
              <a:defRPr sz="2000"/>
            </a:lvl7pPr>
            <a:lvl8pPr marL="3198706" indent="0">
              <a:buNone/>
              <a:defRPr sz="2000"/>
            </a:lvl8pPr>
            <a:lvl9pPr marL="3655663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6" indent="0">
              <a:buNone/>
              <a:defRPr sz="1000"/>
            </a:lvl3pPr>
            <a:lvl4pPr marL="1370874" indent="0">
              <a:buNone/>
              <a:defRPr sz="900"/>
            </a:lvl4pPr>
            <a:lvl5pPr marL="1827832" indent="0">
              <a:buNone/>
              <a:defRPr sz="900"/>
            </a:lvl5pPr>
            <a:lvl6pPr marL="2284789" indent="0">
              <a:buNone/>
              <a:defRPr sz="900"/>
            </a:lvl6pPr>
            <a:lvl7pPr marL="2741748" indent="0">
              <a:buNone/>
              <a:defRPr sz="900"/>
            </a:lvl7pPr>
            <a:lvl8pPr marL="3198706" indent="0">
              <a:buNone/>
              <a:defRPr sz="900"/>
            </a:lvl8pPr>
            <a:lvl9pPr marL="3655663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559EB-8D5B-4000-9AE7-5C9576403F45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2017/11/1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8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5"/>
            <a:ext cx="822960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136D6E0-9BF5-41F2-B19B-C023CA9B2483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2017/11/1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pic>
        <p:nvPicPr>
          <p:cNvPr id="1031" name="Picture 1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2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5177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>
          <a:xfrm>
            <a:off x="7452320" y="6525344"/>
            <a:ext cx="2895600" cy="476250"/>
          </a:xfrm>
          <a:prstGeom prst="rect">
            <a:avLst/>
          </a:prstGeom>
          <a:ln/>
        </p:spPr>
        <p:txBody>
          <a:bodyPr lIns="91408" tIns="45704" rIns="91408" bIns="45704"/>
          <a:lstStyle>
            <a:lvl1pPr>
              <a:defRPr/>
            </a:lvl1pPr>
          </a:lstStyle>
          <a:p>
            <a:pPr algn="ctr" defTabSz="914077" eaLnBrk="1" hangingPunct="1">
              <a:defRPr/>
            </a:pPr>
            <a:fld id="{45A94D99-1BC3-4C0B-9298-4D335120F269}" type="slidenum">
              <a:rPr lang="en-US" altLang="zh-TW" sz="2000" smtClean="0">
                <a:solidFill>
                  <a:prstClr val="black"/>
                </a:solidFill>
                <a:latin typeface="Calibri" pitchFamily="34" charset="0"/>
                <a:ea typeface="新細明體" pitchFamily="18" charset="-120"/>
              </a:rPr>
              <a:pPr algn="ctr" defTabSz="914077" eaLnBrk="1" hangingPunct="1"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6105630"/>
            <a:ext cx="2588827" cy="43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3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  <p:sldLayoutId id="2147484054" r:id="rId14"/>
    <p:sldLayoutId id="2147484055" r:id="rId15"/>
    <p:sldLayoutId id="2147484056" r:id="rId16"/>
    <p:sldLayoutId id="2147484038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5pPr>
      <a:lvl6pPr marL="457039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6pPr>
      <a:lvl7pPr marL="914077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7pPr>
      <a:lvl8pPr marL="1371116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8pPr>
      <a:lvl9pPr marL="1828155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597" indent="-22851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635" indent="-228519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674" indent="-228519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713" indent="-228519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0750" indent="-228519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7790" indent="-228519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4829" indent="-228519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2"/>
          <p:cNvSpPr>
            <a:spLocks noChangeArrowheads="1"/>
          </p:cNvSpPr>
          <p:nvPr/>
        </p:nvSpPr>
        <p:spPr bwMode="auto">
          <a:xfrm>
            <a:off x="179390" y="1341440"/>
            <a:ext cx="8785225" cy="5256212"/>
          </a:xfrm>
          <a:prstGeom prst="roundRect">
            <a:avLst>
              <a:gd name="adj" fmla="val 1958"/>
            </a:avLst>
          </a:prstGeom>
          <a:noFill/>
          <a:ln w="19050">
            <a:solidFill>
              <a:srgbClr val="3366FF"/>
            </a:solidFill>
            <a:round/>
            <a:headEnd/>
            <a:tailEnd/>
          </a:ln>
          <a:effectLst>
            <a:prstShdw prst="shdw17" dist="17961" dir="13500000">
              <a:srgbClr val="1F3D99"/>
            </a:prstShdw>
          </a:effectLst>
        </p:spPr>
        <p:txBody>
          <a:bodyPr wrap="none" lIns="91408" tIns="45704" rIns="91408" bIns="45704" anchor="ctr"/>
          <a:lstStyle/>
          <a:p>
            <a:endParaRPr kumimoji="0" lang="zh-TW" altLang="en-US" sz="1800">
              <a:solidFill>
                <a:prstClr val="black"/>
              </a:solidFill>
              <a:latin typeface="Arial" charset="0"/>
              <a:ea typeface="微軟正黑體" pitchFamily="34" charset="-12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5"/>
            <a:ext cx="822960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136D6E0-9BF5-41F2-B19B-C023CA9B2483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2017/11/1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pic>
        <p:nvPicPr>
          <p:cNvPr id="1031" name="Picture 1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2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5177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>
          <a:xfrm>
            <a:off x="7452320" y="6525344"/>
            <a:ext cx="2895600" cy="476250"/>
          </a:xfrm>
          <a:prstGeom prst="rect">
            <a:avLst/>
          </a:prstGeom>
          <a:ln/>
        </p:spPr>
        <p:txBody>
          <a:bodyPr lIns="91408" tIns="45704" rIns="91408" bIns="45704"/>
          <a:lstStyle>
            <a:lvl1pPr>
              <a:defRPr/>
            </a:lvl1pPr>
          </a:lstStyle>
          <a:p>
            <a:pPr algn="ctr" defTabSz="914077" eaLnBrk="1" hangingPunct="1">
              <a:defRPr/>
            </a:pPr>
            <a:fld id="{45A94D99-1BC3-4C0B-9298-4D335120F269}" type="slidenum">
              <a:rPr lang="en-US" altLang="zh-TW" sz="2000" smtClean="0">
                <a:solidFill>
                  <a:prstClr val="black"/>
                </a:solidFill>
                <a:latin typeface="Calibri" pitchFamily="34" charset="0"/>
                <a:ea typeface="新細明體" pitchFamily="18" charset="-120"/>
              </a:rPr>
              <a:pPr algn="ctr" defTabSz="914077" eaLnBrk="1" hangingPunct="1"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6105630"/>
            <a:ext cx="2588827" cy="43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0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  <p:sldLayoutId id="2147484127" r:id="rId13"/>
    <p:sldLayoutId id="2147484128" r:id="rId14"/>
    <p:sldLayoutId id="2147484129" r:id="rId15"/>
    <p:sldLayoutId id="2147484130" r:id="rId16"/>
    <p:sldLayoutId id="2147484131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5pPr>
      <a:lvl6pPr marL="457039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6pPr>
      <a:lvl7pPr marL="914077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7pPr>
      <a:lvl8pPr marL="1371116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8pPr>
      <a:lvl9pPr marL="1828155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597" indent="-22851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635" indent="-228519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674" indent="-228519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713" indent="-228519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0750" indent="-228519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7790" indent="-228519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4829" indent="-228519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2"/>
          <p:cNvSpPr>
            <a:spLocks noChangeArrowheads="1"/>
          </p:cNvSpPr>
          <p:nvPr/>
        </p:nvSpPr>
        <p:spPr bwMode="auto">
          <a:xfrm>
            <a:off x="179390" y="1341440"/>
            <a:ext cx="8785225" cy="5256212"/>
          </a:xfrm>
          <a:prstGeom prst="roundRect">
            <a:avLst>
              <a:gd name="adj" fmla="val 1958"/>
            </a:avLst>
          </a:prstGeom>
          <a:noFill/>
          <a:ln w="19050">
            <a:solidFill>
              <a:srgbClr val="3366FF"/>
            </a:solidFill>
            <a:round/>
            <a:headEnd/>
            <a:tailEnd/>
          </a:ln>
          <a:effectLst>
            <a:prstShdw prst="shdw17" dist="17961" dir="13500000">
              <a:srgbClr val="1F3D99"/>
            </a:prstShdw>
          </a:effectLst>
        </p:spPr>
        <p:txBody>
          <a:bodyPr wrap="none" lIns="91408" tIns="45704" rIns="91408" bIns="45704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prstClr val="black"/>
              </a:solidFill>
              <a:latin typeface="Arial" charset="0"/>
              <a:ea typeface="微軟正黑體" pitchFamily="34" charset="-12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5"/>
            <a:ext cx="822960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Arial" charset="0"/>
                <a:ea typeface="新細明體" pitchFamily="18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4B3472D-C430-4238-8C5B-02B3AA4B5236}" type="datetimeFigureOut">
              <a:rPr lang="zh-TW" altLang="en-U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2017/11/1</a:t>
            </a:fld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1031" name="Picture 1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2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5177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7452320" y="6525344"/>
            <a:ext cx="2895600" cy="476250"/>
          </a:xfrm>
          <a:prstGeom prst="rect">
            <a:avLst/>
          </a:prstGeom>
          <a:ln/>
        </p:spPr>
        <p:txBody>
          <a:bodyPr lIns="91408" tIns="45704" rIns="91408" bIns="45704"/>
          <a:lstStyle>
            <a:lvl1pPr>
              <a:defRPr/>
            </a:lvl1pPr>
          </a:lstStyle>
          <a:p>
            <a:pPr algn="ctr" defTabSz="9140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5A94D99-1BC3-4C0B-9298-4D335120F269}" type="slidenum">
              <a:rPr kumimoji="0" lang="en-US" altLang="zh-TW" sz="2000" smtClean="0">
                <a:solidFill>
                  <a:prstClr val="black"/>
                </a:solidFill>
                <a:latin typeface="Calibri" pitchFamily="34" charset="0"/>
                <a:ea typeface="新細明體" pitchFamily="18" charset="-120"/>
              </a:rPr>
              <a:pPr algn="ctr" defTabSz="9140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1800" dirty="0">
              <a:solidFill>
                <a:prstClr val="black"/>
              </a:solidFill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1" y="6105630"/>
            <a:ext cx="2588827" cy="43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0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6" r:id="rId14"/>
    <p:sldLayoutId id="2147484147" r:id="rId15"/>
    <p:sldLayoutId id="2147484148" r:id="rId16"/>
    <p:sldLayoutId id="2147484149" r:id="rId17"/>
    <p:sldLayoutId id="2147484150" r:id="rId18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5pPr>
      <a:lvl6pPr marL="457039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6pPr>
      <a:lvl7pPr marL="914077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7pPr>
      <a:lvl8pPr marL="1371116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8pPr>
      <a:lvl9pPr marL="1828155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9pPr>
    </p:titleStyle>
    <p:bodyStyle>
      <a:lvl1pPr marL="342778" indent="-342778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597" indent="-228519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635" indent="-228519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674" indent="-22851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713" indent="-22851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0750" indent="-22851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7790" indent="-22851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4829" indent="-22851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2"/>
          <p:cNvSpPr>
            <a:spLocks noChangeArrowheads="1"/>
          </p:cNvSpPr>
          <p:nvPr/>
        </p:nvSpPr>
        <p:spPr bwMode="auto">
          <a:xfrm>
            <a:off x="179390" y="1341440"/>
            <a:ext cx="8785225" cy="5256212"/>
          </a:xfrm>
          <a:prstGeom prst="roundRect">
            <a:avLst>
              <a:gd name="adj" fmla="val 1958"/>
            </a:avLst>
          </a:prstGeom>
          <a:noFill/>
          <a:ln w="19050">
            <a:solidFill>
              <a:srgbClr val="3366FF"/>
            </a:solidFill>
            <a:round/>
            <a:headEnd/>
            <a:tailEnd/>
          </a:ln>
          <a:effectLst>
            <a:prstShdw prst="shdw17" dist="17961" dir="13500000">
              <a:srgbClr val="1F3D99"/>
            </a:prstShdw>
          </a:effectLst>
        </p:spPr>
        <p:txBody>
          <a:bodyPr wrap="none" lIns="91408" tIns="45704" rIns="91408" bIns="45704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prstClr val="black"/>
              </a:solidFill>
              <a:latin typeface="Arial" charset="0"/>
              <a:ea typeface="微軟正黑體" pitchFamily="34" charset="-12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5"/>
            <a:ext cx="822960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Arial" charset="0"/>
                <a:ea typeface="新細明體" pitchFamily="18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EFFA380-B5A9-4711-8C85-8946C50EE6EE}" type="datetimeFigureOut">
              <a:rPr lang="zh-TW" altLang="en-U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2017/11/1</a:t>
            </a:fld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1031" name="Picture 1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2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5177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7452320" y="6525344"/>
            <a:ext cx="2895600" cy="476250"/>
          </a:xfrm>
          <a:prstGeom prst="rect">
            <a:avLst/>
          </a:prstGeom>
          <a:ln/>
        </p:spPr>
        <p:txBody>
          <a:bodyPr lIns="91408" tIns="45704" rIns="91408" bIns="45704"/>
          <a:lstStyle>
            <a:lvl1pPr>
              <a:defRPr/>
            </a:lvl1pPr>
          </a:lstStyle>
          <a:p>
            <a:pPr algn="ctr" defTabSz="9140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5A94D99-1BC3-4C0B-9298-4D335120F269}" type="slidenum">
              <a:rPr kumimoji="0" lang="en-US" altLang="zh-TW" sz="2000" smtClean="0">
                <a:solidFill>
                  <a:prstClr val="black"/>
                </a:solidFill>
                <a:latin typeface="Calibri" pitchFamily="34" charset="0"/>
                <a:ea typeface="新細明體" pitchFamily="18" charset="-120"/>
              </a:rPr>
              <a:pPr algn="ctr" defTabSz="9140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1800" dirty="0">
              <a:solidFill>
                <a:prstClr val="black"/>
              </a:solidFill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6105630"/>
            <a:ext cx="2588827" cy="43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  <p:sldLayoutId id="2147484163" r:id="rId12"/>
    <p:sldLayoutId id="2147484164" r:id="rId13"/>
    <p:sldLayoutId id="2147484165" r:id="rId14"/>
    <p:sldLayoutId id="2147484166" r:id="rId15"/>
    <p:sldLayoutId id="2147484167" r:id="rId16"/>
    <p:sldLayoutId id="2147484168" r:id="rId17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5pPr>
      <a:lvl6pPr marL="457039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6pPr>
      <a:lvl7pPr marL="914077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7pPr>
      <a:lvl8pPr marL="1371116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8pPr>
      <a:lvl9pPr marL="1828155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9pPr>
    </p:titleStyle>
    <p:bodyStyle>
      <a:lvl1pPr marL="342778" indent="-342778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597" indent="-228519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635" indent="-228519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674" indent="-22851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713" indent="-22851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0750" indent="-22851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7790" indent="-22851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4829" indent="-22851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67544" y="1772818"/>
          <a:ext cx="7992887" cy="4320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7060"/>
                <a:gridCol w="4722058"/>
                <a:gridCol w="1833769"/>
              </a:tblGrid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時間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議程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主持人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13:30~14:00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報到及入座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14:00~14:05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主席致詞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理事長 徐爵民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14:05~14:20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人工智慧</a:t>
                      </a:r>
                      <a:r>
                        <a:rPr lang="en-US" sz="1800" kern="100">
                          <a:effectLst/>
                        </a:rPr>
                        <a:t>(AI)SIG</a:t>
                      </a:r>
                      <a:r>
                        <a:rPr lang="zh-TW" sz="1800" kern="100">
                          <a:effectLst/>
                        </a:rPr>
                        <a:t>發起程序和章程草案說明 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台灣雲協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14:20~14:30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推舉召集人</a:t>
                      </a:r>
                      <a:r>
                        <a:rPr lang="en-US" sz="1800" kern="100">
                          <a:effectLst/>
                        </a:rPr>
                        <a:t>/</a:t>
                      </a:r>
                      <a:r>
                        <a:rPr lang="zh-TW" sz="1800" kern="100">
                          <a:effectLst/>
                        </a:rPr>
                        <a:t>副召集人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理事長 徐爵民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14:30~15:00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SIG</a:t>
                      </a:r>
                      <a:r>
                        <a:rPr lang="zh-TW" sz="1800" kern="100" dirty="0">
                          <a:effectLst/>
                        </a:rPr>
                        <a:t>成立任務及工作內容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召集人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15:00~15:10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algn="l" defTabSz="9140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Break </a:t>
                      </a: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</a:t>
                      </a:r>
                      <a:endParaRPr lang="zh-TW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15:10~15:40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SIG</a:t>
                      </a:r>
                      <a:r>
                        <a:rPr lang="zh-TW" sz="1800" kern="100" dirty="0">
                          <a:effectLst/>
                        </a:rPr>
                        <a:t>組織架構及運作方式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召集人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0053">
                <a:tc>
                  <a:txBody>
                    <a:bodyPr/>
                    <a:lstStyle/>
                    <a:p>
                      <a:pPr marL="0" algn="ctr" defTabSz="9140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15:40~16:00</a:t>
                      </a:r>
                      <a:endParaRPr lang="zh-TW" sz="18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0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總結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理事長 徐爵民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 bwMode="auto">
          <a:xfrm>
            <a:off x="457200" y="765177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Georgia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Georgia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Georgia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Georgia" pitchFamily="18" charset="0"/>
                <a:ea typeface="標楷體" pitchFamily="65" charset="-120"/>
              </a:defRPr>
            </a:lvl5pPr>
            <a:lvl6pPr marL="457039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Georgia" pitchFamily="18" charset="0"/>
                <a:ea typeface="標楷體" pitchFamily="65" charset="-120"/>
              </a:defRPr>
            </a:lvl6pPr>
            <a:lvl7pPr marL="914077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Georgia" pitchFamily="18" charset="0"/>
                <a:ea typeface="標楷體" pitchFamily="65" charset="-120"/>
              </a:defRPr>
            </a:lvl7pPr>
            <a:lvl8pPr marL="1371116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Georgia" pitchFamily="18" charset="0"/>
                <a:ea typeface="標楷體" pitchFamily="65" charset="-120"/>
              </a:defRPr>
            </a:lvl8pPr>
            <a:lvl9pPr marL="1828155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Georgia" pitchFamily="18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/>
              <a:t>人工智慧</a:t>
            </a:r>
            <a:r>
              <a:rPr lang="en-US" altLang="zh-TW" kern="0" dirty="0" smtClean="0"/>
              <a:t>(AI)SIG</a:t>
            </a:r>
            <a:r>
              <a:rPr lang="zh-TW" altLang="en-US" kern="0" dirty="0" smtClean="0"/>
              <a:t>發起人會議</a:t>
            </a:r>
            <a:endParaRPr lang="zh-TW" altLang="en-US" kern="0" dirty="0"/>
          </a:p>
        </p:txBody>
      </p:sp>
    </p:spTree>
    <p:extLst>
      <p:ext uri="{BB962C8B-B14F-4D97-AF65-F5344CB8AC3E}">
        <p14:creationId xmlns:p14="http://schemas.microsoft.com/office/powerpoint/2010/main" val="3855333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08520" y="476672"/>
            <a:ext cx="9577063" cy="1093589"/>
          </a:xfrm>
        </p:spPr>
        <p:txBody>
          <a:bodyPr>
            <a:noAutofit/>
          </a:bodyPr>
          <a:lstStyle/>
          <a:p>
            <a:pPr algn="ctr"/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8/30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產業主要問題及需求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(2/2)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412776"/>
            <a:ext cx="8119814" cy="429948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環境鏈結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希望透過雲協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鏈結新創公司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學術單位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，共同合作。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希望透過雲協鏈結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達到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商業媒合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政府資源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媒介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學界及法人資源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政府資料公開對產業有幫助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但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公務機關因可能面臨被提告之風險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而降低資料公開之意願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希望雲協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協助業界建立一個合理交換數據的平台，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並清楚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定義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商業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模式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對製造業而言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資料擁有權並非製造業單方擁有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常常是買賣雙方共有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故要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建立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資料庫進行資料分享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有一定的難度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40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章程</a:t>
            </a:r>
            <a:r>
              <a:rPr lang="en-US" altLang="zh-TW" dirty="0" smtClean="0"/>
              <a:t>(</a:t>
            </a:r>
            <a:r>
              <a:rPr lang="zh-TW" altLang="en-US" dirty="0" smtClean="0"/>
              <a:t>草案</a:t>
            </a:r>
            <a:r>
              <a:rPr lang="en-US" altLang="zh-TW" dirty="0" smtClean="0"/>
              <a:t>)-</a:t>
            </a:r>
            <a:r>
              <a:rPr lang="zh-TW" altLang="en-US" dirty="0" smtClean="0"/>
              <a:t>總則</a:t>
            </a:r>
            <a:r>
              <a:rPr lang="en-US" altLang="zh-TW" sz="2400" dirty="0" smtClean="0"/>
              <a:t>(1/2)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79438"/>
            <a:ext cx="8229600" cy="4641850"/>
          </a:xfrm>
        </p:spPr>
        <p:txBody>
          <a:bodyPr/>
          <a:lstStyle/>
          <a:p>
            <a:r>
              <a:rPr lang="zh-TW" altLang="zh-TW" dirty="0"/>
              <a:t>第一條：本</a:t>
            </a:r>
            <a:r>
              <a:rPr lang="en-US" altLang="zh-TW" dirty="0"/>
              <a:t>SIG</a:t>
            </a:r>
            <a:r>
              <a:rPr lang="zh-TW" altLang="zh-TW" dirty="0"/>
              <a:t>名稱為「人工智慧</a:t>
            </a:r>
            <a:r>
              <a:rPr lang="en-US" altLang="zh-TW" dirty="0"/>
              <a:t>(AI)SIG</a:t>
            </a:r>
            <a:r>
              <a:rPr lang="zh-TW" altLang="zh-TW" dirty="0"/>
              <a:t>」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 (</a:t>
            </a:r>
            <a:r>
              <a:rPr lang="zh-TW" altLang="zh-TW" dirty="0"/>
              <a:t>以下簡稱本</a:t>
            </a:r>
            <a:r>
              <a:rPr lang="en-US" altLang="zh-TW" dirty="0"/>
              <a:t>SIG)</a:t>
            </a:r>
            <a:r>
              <a:rPr lang="zh-TW" altLang="zh-TW" dirty="0"/>
              <a:t>。</a:t>
            </a:r>
          </a:p>
          <a:p>
            <a:r>
              <a:rPr lang="zh-TW" altLang="zh-TW" dirty="0"/>
              <a:t>第二條：本</a:t>
            </a:r>
            <a:r>
              <a:rPr lang="en-US" altLang="zh-TW" dirty="0"/>
              <a:t>SIG</a:t>
            </a:r>
            <a:r>
              <a:rPr lang="zh-TW" altLang="zh-TW" dirty="0"/>
              <a:t>為台灣雲端物聯網產業協會</a:t>
            </a:r>
            <a:r>
              <a:rPr lang="en-US" altLang="zh-TW" dirty="0"/>
              <a:t>(</a:t>
            </a:r>
            <a:r>
              <a:rPr lang="zh-TW" altLang="zh-TW" dirty="0"/>
              <a:t>以下簡稱本協會</a:t>
            </a:r>
            <a:r>
              <a:rPr lang="en-US" altLang="zh-TW" dirty="0"/>
              <a:t>)</a:t>
            </a:r>
            <a:r>
              <a:rPr lang="zh-TW" altLang="zh-TW" dirty="0"/>
              <a:t>為達到</a:t>
            </a:r>
            <a:r>
              <a:rPr lang="zh-TW" altLang="zh-TW" dirty="0">
                <a:solidFill>
                  <a:srgbClr val="FF0000"/>
                </a:solidFill>
              </a:rPr>
              <a:t>技術產業化</a:t>
            </a:r>
            <a:r>
              <a:rPr lang="zh-TW" altLang="zh-TW" dirty="0"/>
              <a:t>目的成立之任務型組織，本</a:t>
            </a:r>
            <a:r>
              <a:rPr lang="en-US" altLang="zh-TW" dirty="0"/>
              <a:t>SIG</a:t>
            </a:r>
            <a:r>
              <a:rPr lang="zh-TW" altLang="zh-TW" dirty="0"/>
              <a:t>之權利義務除特別敘明外，比照本協會組織章程</a:t>
            </a:r>
            <a:r>
              <a:rPr lang="en-US" altLang="zh-TW" dirty="0"/>
              <a:t>(</a:t>
            </a:r>
            <a:r>
              <a:rPr lang="zh-TW" altLang="zh-TW" dirty="0"/>
              <a:t>如附件</a:t>
            </a:r>
            <a:r>
              <a:rPr lang="en-US" altLang="zh-TW" dirty="0"/>
              <a:t>)</a:t>
            </a:r>
            <a:r>
              <a:rPr lang="zh-TW" altLang="zh-TW" dirty="0"/>
              <a:t>辦理，本協會就相關行政作業及所需資源提供必要協助。</a:t>
            </a:r>
          </a:p>
          <a:p>
            <a:r>
              <a:rPr lang="zh-TW" altLang="zh-TW" dirty="0"/>
              <a:t>第三條：本</a:t>
            </a:r>
            <a:r>
              <a:rPr lang="en-US" altLang="zh-TW" dirty="0"/>
              <a:t>SIG</a:t>
            </a:r>
            <a:r>
              <a:rPr lang="zh-TW" altLang="zh-TW" dirty="0"/>
              <a:t>以促進人工智慧</a:t>
            </a:r>
            <a:r>
              <a:rPr lang="en-US" altLang="zh-TW" dirty="0"/>
              <a:t>(AI)</a:t>
            </a:r>
            <a:r>
              <a:rPr lang="zh-TW" altLang="zh-TW" dirty="0"/>
              <a:t>產業運用與發展為宗旨</a:t>
            </a:r>
            <a:r>
              <a:rPr lang="zh-TW" altLang="zh-TW" dirty="0" smtClean="0"/>
              <a:t>。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809417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章程</a:t>
            </a:r>
            <a:r>
              <a:rPr lang="en-US" altLang="zh-TW" dirty="0" smtClean="0"/>
              <a:t>(</a:t>
            </a:r>
            <a:r>
              <a:rPr lang="zh-TW" altLang="en-US" dirty="0" smtClean="0"/>
              <a:t>草案</a:t>
            </a:r>
            <a:r>
              <a:rPr lang="en-US" altLang="zh-TW" dirty="0" smtClean="0"/>
              <a:t>)-</a:t>
            </a:r>
            <a:r>
              <a:rPr lang="zh-TW" altLang="en-US" dirty="0" smtClean="0"/>
              <a:t>總則</a:t>
            </a:r>
            <a:r>
              <a:rPr lang="en-US" altLang="zh-TW" sz="2400" dirty="0" smtClean="0"/>
              <a:t>(2/2)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67470"/>
            <a:ext cx="8568952" cy="4641850"/>
          </a:xfrm>
        </p:spPr>
        <p:txBody>
          <a:bodyPr/>
          <a:lstStyle/>
          <a:p>
            <a:r>
              <a:rPr lang="zh-TW" altLang="zh-TW" dirty="0" smtClean="0"/>
              <a:t>第四</a:t>
            </a:r>
            <a:r>
              <a:rPr lang="zh-TW" altLang="zh-TW" dirty="0"/>
              <a:t>條：本</a:t>
            </a:r>
            <a:r>
              <a:rPr lang="en-US" altLang="zh-TW" dirty="0"/>
              <a:t>SIG</a:t>
            </a:r>
            <a:r>
              <a:rPr lang="zh-TW" altLang="zh-TW" dirty="0"/>
              <a:t>成立的任務如下：</a:t>
            </a:r>
          </a:p>
          <a:p>
            <a:pPr marL="457038" lvl="1" indent="0">
              <a:buNone/>
            </a:pPr>
            <a:r>
              <a:rPr lang="zh-TW" altLang="zh-TW" dirty="0"/>
              <a:t>一、協助了解政府政策與資源，媒合產學研</a:t>
            </a:r>
            <a:r>
              <a:rPr lang="zh-TW" altLang="zh-TW" dirty="0" smtClean="0"/>
              <a:t>共同</a:t>
            </a:r>
            <a:r>
              <a:rPr lang="en-US" altLang="zh-TW" dirty="0" smtClean="0"/>
              <a:t>   </a:t>
            </a:r>
          </a:p>
          <a:p>
            <a:pPr marL="457038" lvl="1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</a:t>
            </a:r>
            <a:r>
              <a:rPr lang="zh-TW" altLang="zh-TW" dirty="0" smtClean="0"/>
              <a:t>運用</a:t>
            </a:r>
            <a:r>
              <a:rPr lang="zh-TW" altLang="zh-TW" dirty="0"/>
              <a:t>政府資源，擴大產業效益。</a:t>
            </a:r>
          </a:p>
          <a:p>
            <a:pPr marL="457038" lvl="1" indent="0">
              <a:buNone/>
            </a:pPr>
            <a:r>
              <a:rPr lang="zh-TW" altLang="zh-TW" dirty="0"/>
              <a:t>二、媒合學研研發能量，協助產業培植技術實力</a:t>
            </a:r>
            <a:r>
              <a:rPr lang="zh-TW" altLang="zh-TW" dirty="0" smtClean="0"/>
              <a:t>，</a:t>
            </a:r>
            <a:endParaRPr lang="en-US" altLang="zh-TW" dirty="0" smtClean="0"/>
          </a:p>
          <a:p>
            <a:pPr marL="457038" lvl="1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</a:t>
            </a:r>
            <a:r>
              <a:rPr lang="zh-TW" altLang="zh-TW" dirty="0" smtClean="0"/>
              <a:t>及</a:t>
            </a:r>
            <a:r>
              <a:rPr lang="zh-TW" altLang="zh-TW" dirty="0"/>
              <a:t>運用</a:t>
            </a:r>
            <a:r>
              <a:rPr lang="en-US" altLang="zh-TW" dirty="0"/>
              <a:t>AI</a:t>
            </a:r>
            <a:r>
              <a:rPr lang="zh-TW" altLang="zh-TW" dirty="0"/>
              <a:t>技術提升產業競爭力。</a:t>
            </a:r>
          </a:p>
          <a:p>
            <a:pPr marL="457038" lvl="1" indent="0">
              <a:buNone/>
            </a:pPr>
            <a:r>
              <a:rPr lang="zh-TW" altLang="zh-TW" dirty="0"/>
              <a:t>三、協助了解應用領域需求，建立協作平台，</a:t>
            </a:r>
            <a:r>
              <a:rPr lang="zh-TW" altLang="zh-TW" dirty="0" smtClean="0"/>
              <a:t>進</a:t>
            </a:r>
            <a:endParaRPr lang="en-US" altLang="zh-TW" dirty="0" smtClean="0"/>
          </a:p>
          <a:p>
            <a:pPr marL="457038" lvl="1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</a:t>
            </a:r>
            <a:r>
              <a:rPr lang="zh-TW" altLang="zh-TW" dirty="0" smtClean="0"/>
              <a:t>行</a:t>
            </a:r>
            <a:r>
              <a:rPr lang="zh-TW" altLang="zh-TW" dirty="0"/>
              <a:t>應用服務案例實作。</a:t>
            </a:r>
          </a:p>
          <a:p>
            <a:pPr marL="457038" lvl="1" indent="0">
              <a:buNone/>
            </a:pPr>
            <a:r>
              <a:rPr lang="zh-TW" altLang="zh-TW" dirty="0"/>
              <a:t>四、提供政府建言以完善</a:t>
            </a:r>
            <a:r>
              <a:rPr lang="en-US" altLang="zh-TW" dirty="0"/>
              <a:t>AI</a:t>
            </a:r>
            <a:r>
              <a:rPr lang="zh-TW" altLang="zh-TW" dirty="0"/>
              <a:t>產業發展環境。</a:t>
            </a:r>
          </a:p>
        </p:txBody>
      </p:sp>
    </p:spTree>
    <p:extLst>
      <p:ext uri="{BB962C8B-B14F-4D97-AF65-F5344CB8AC3E}">
        <p14:creationId xmlns:p14="http://schemas.microsoft.com/office/powerpoint/2010/main" val="617070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章程</a:t>
            </a:r>
            <a:r>
              <a:rPr lang="en-US" altLang="zh-TW" dirty="0" smtClean="0"/>
              <a:t>(</a:t>
            </a:r>
            <a:r>
              <a:rPr lang="zh-TW" altLang="en-US" dirty="0" smtClean="0"/>
              <a:t>草案</a:t>
            </a:r>
            <a:r>
              <a:rPr lang="en-US" altLang="zh-TW" dirty="0" smtClean="0"/>
              <a:t>)-</a:t>
            </a:r>
            <a:r>
              <a:rPr lang="zh-TW" altLang="zh-TW" dirty="0"/>
              <a:t>會員資格及權利義務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39478"/>
            <a:ext cx="8229600" cy="4641850"/>
          </a:xfrm>
        </p:spPr>
        <p:txBody>
          <a:bodyPr/>
          <a:lstStyle/>
          <a:p>
            <a:r>
              <a:rPr lang="zh-TW" altLang="zh-TW" dirty="0"/>
              <a:t>第五條：凡本協會之會員贊同本</a:t>
            </a:r>
            <a:r>
              <a:rPr lang="en-US" altLang="zh-TW" dirty="0"/>
              <a:t>SIG</a:t>
            </a:r>
            <a:r>
              <a:rPr lang="zh-TW" altLang="zh-TW" dirty="0"/>
              <a:t>宗旨者，均可申請入會，經審查通過，即為本</a:t>
            </a:r>
            <a:r>
              <a:rPr lang="en-US" altLang="zh-TW" dirty="0"/>
              <a:t>SIG</a:t>
            </a:r>
            <a:r>
              <a:rPr lang="zh-TW" altLang="zh-TW" dirty="0"/>
              <a:t>會員。</a:t>
            </a:r>
          </a:p>
          <a:p>
            <a:r>
              <a:rPr lang="zh-TW" altLang="zh-TW" dirty="0"/>
              <a:t>第六條：會員有表決權、選舉權、被選舉權與罷免權，每一會員為一權</a:t>
            </a:r>
            <a:r>
              <a:rPr lang="zh-TW" altLang="zh-TW" dirty="0" smtClean="0"/>
              <a:t>。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926817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章程</a:t>
            </a:r>
            <a:r>
              <a:rPr lang="en-US" altLang="zh-TW" dirty="0" smtClean="0"/>
              <a:t>(</a:t>
            </a:r>
            <a:r>
              <a:rPr lang="zh-TW" altLang="en-US" dirty="0" smtClean="0"/>
              <a:t>草案</a:t>
            </a:r>
            <a:r>
              <a:rPr lang="en-US" altLang="zh-TW" dirty="0" smtClean="0"/>
              <a:t>)-</a:t>
            </a:r>
            <a:r>
              <a:rPr lang="en-US" altLang="zh-TW" dirty="0"/>
              <a:t>SIG</a:t>
            </a:r>
            <a:r>
              <a:rPr lang="zh-TW" altLang="zh-TW" dirty="0"/>
              <a:t>組織及</a:t>
            </a:r>
            <a:r>
              <a:rPr lang="zh-TW" altLang="zh-TW" dirty="0" smtClean="0"/>
              <a:t>工作</a:t>
            </a:r>
            <a:r>
              <a:rPr lang="en-US" altLang="zh-TW" sz="2400" dirty="0" smtClean="0"/>
              <a:t>(1/4)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39478"/>
            <a:ext cx="8229600" cy="4641850"/>
          </a:xfrm>
        </p:spPr>
        <p:txBody>
          <a:bodyPr/>
          <a:lstStyle/>
          <a:p>
            <a:r>
              <a:rPr lang="zh-TW" altLang="zh-TW" dirty="0"/>
              <a:t>第七條：本</a:t>
            </a:r>
            <a:r>
              <a:rPr lang="en-US" altLang="zh-TW" dirty="0"/>
              <a:t>SIG</a:t>
            </a:r>
            <a:r>
              <a:rPr lang="zh-TW" altLang="zh-TW" dirty="0"/>
              <a:t>設置召集人、副召集人及秘書組，未來得視需要調整。</a:t>
            </a:r>
          </a:p>
          <a:p>
            <a:endParaRPr lang="zh-TW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131" y="2852936"/>
            <a:ext cx="6169229" cy="311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70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章程</a:t>
            </a:r>
            <a:r>
              <a:rPr lang="en-US" altLang="zh-TW" dirty="0" smtClean="0"/>
              <a:t>(</a:t>
            </a:r>
            <a:r>
              <a:rPr lang="zh-TW" altLang="en-US" dirty="0" smtClean="0"/>
              <a:t>草案</a:t>
            </a:r>
            <a:r>
              <a:rPr lang="en-US" altLang="zh-TW" dirty="0" smtClean="0"/>
              <a:t>)-</a:t>
            </a:r>
            <a:r>
              <a:rPr lang="en-US" altLang="zh-TW" dirty="0"/>
              <a:t>SIG</a:t>
            </a:r>
            <a:r>
              <a:rPr lang="zh-TW" altLang="zh-TW" dirty="0"/>
              <a:t>組織及</a:t>
            </a:r>
            <a:r>
              <a:rPr lang="zh-TW" altLang="zh-TW" dirty="0" smtClean="0"/>
              <a:t>工作</a:t>
            </a:r>
            <a:r>
              <a:rPr lang="en-US" altLang="zh-TW" sz="2400" dirty="0" smtClean="0"/>
              <a:t>(2/4)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484784"/>
            <a:ext cx="8686800" cy="4641850"/>
          </a:xfrm>
        </p:spPr>
        <p:txBody>
          <a:bodyPr/>
          <a:lstStyle/>
          <a:p>
            <a:r>
              <a:rPr lang="zh-TW" altLang="zh-TW" dirty="0"/>
              <a:t>第八條：組織運作：</a:t>
            </a:r>
          </a:p>
          <a:p>
            <a:pPr marL="399910" lvl="1" indent="0">
              <a:buNone/>
            </a:pPr>
            <a:r>
              <a:rPr lang="zh-TW" altLang="zh-TW" dirty="0"/>
              <a:t>一、聘任：</a:t>
            </a:r>
          </a:p>
          <a:p>
            <a:pPr marL="399910" lvl="1" indent="0">
              <a:buNone/>
            </a:pPr>
            <a:r>
              <a:rPr lang="en-US" altLang="zh-TW" dirty="0"/>
              <a:t>(</a:t>
            </a:r>
            <a:r>
              <a:rPr lang="zh-TW" altLang="zh-TW" dirty="0"/>
              <a:t>一</a:t>
            </a:r>
            <a:r>
              <a:rPr lang="en-US" altLang="zh-TW" dirty="0"/>
              <a:t>) </a:t>
            </a:r>
            <a:r>
              <a:rPr lang="zh-TW" altLang="zh-TW" dirty="0"/>
              <a:t>設置召集人一位，首任召集人由理事長敦</a:t>
            </a:r>
            <a:r>
              <a:rPr lang="zh-TW" altLang="zh-TW" dirty="0" smtClean="0"/>
              <a:t>聘</a:t>
            </a:r>
            <a:r>
              <a:rPr lang="en-US" altLang="zh-TW" dirty="0" smtClean="0"/>
              <a:t>  </a:t>
            </a:r>
          </a:p>
          <a:p>
            <a:pPr marL="399910" lvl="1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</a:t>
            </a:r>
            <a:r>
              <a:rPr lang="zh-TW" altLang="zh-TW" dirty="0" smtClean="0"/>
              <a:t>熱心</a:t>
            </a:r>
            <a:r>
              <a:rPr lang="zh-TW" altLang="zh-TW" dirty="0"/>
              <a:t>會員擔任；第二任起由</a:t>
            </a:r>
            <a:r>
              <a:rPr lang="en-US" altLang="zh-TW" dirty="0"/>
              <a:t>SIG</a:t>
            </a:r>
            <a:r>
              <a:rPr lang="zh-TW" altLang="zh-TW" dirty="0"/>
              <a:t>所有成員</a:t>
            </a:r>
            <a:r>
              <a:rPr lang="zh-TW" altLang="zh-TW" dirty="0" smtClean="0"/>
              <a:t>相</a:t>
            </a:r>
            <a:endParaRPr lang="en-US" altLang="zh-TW" dirty="0" smtClean="0"/>
          </a:p>
          <a:p>
            <a:pPr marL="399910" lvl="1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</a:t>
            </a:r>
            <a:r>
              <a:rPr lang="zh-TW" altLang="zh-TW" dirty="0" smtClean="0"/>
              <a:t>互</a:t>
            </a:r>
            <a:r>
              <a:rPr lang="zh-TW" altLang="zh-TW" dirty="0"/>
              <a:t>推舉產生，並經由本協會理事長聘任之。</a:t>
            </a:r>
          </a:p>
          <a:p>
            <a:pPr marL="399910" lvl="1" indent="0">
              <a:buNone/>
            </a:pPr>
            <a:r>
              <a:rPr lang="en-US" altLang="zh-TW" dirty="0"/>
              <a:t>(</a:t>
            </a:r>
            <a:r>
              <a:rPr lang="zh-TW" altLang="zh-TW" dirty="0"/>
              <a:t>二</a:t>
            </a:r>
            <a:r>
              <a:rPr lang="en-US" altLang="zh-TW" dirty="0"/>
              <a:t>)</a:t>
            </a:r>
            <a:r>
              <a:rPr lang="zh-TW" altLang="zh-TW" dirty="0"/>
              <a:t>召集人得視需要，遴聘副召集人</a:t>
            </a:r>
            <a:r>
              <a:rPr lang="en-US" altLang="zh-TW" dirty="0"/>
              <a:t>1-2</a:t>
            </a:r>
            <a:r>
              <a:rPr lang="zh-TW" altLang="zh-TW" dirty="0"/>
              <a:t>位。</a:t>
            </a:r>
          </a:p>
          <a:p>
            <a:pPr marL="399910" lvl="1" indent="0">
              <a:buNone/>
            </a:pPr>
            <a:r>
              <a:rPr lang="en-US" altLang="zh-TW" dirty="0"/>
              <a:t>(</a:t>
            </a:r>
            <a:r>
              <a:rPr lang="zh-TW" altLang="zh-TW" dirty="0"/>
              <a:t>三</a:t>
            </a:r>
            <a:r>
              <a:rPr lang="en-US" altLang="zh-TW" dirty="0" smtClean="0"/>
              <a:t>)</a:t>
            </a:r>
            <a:r>
              <a:rPr lang="zh-TW" altLang="zh-TW" dirty="0" smtClean="0"/>
              <a:t>召集人</a:t>
            </a:r>
            <a:r>
              <a:rPr lang="zh-TW" altLang="zh-TW" dirty="0"/>
              <a:t>及副召集人任期均為二年，得連選連任。</a:t>
            </a:r>
          </a:p>
          <a:p>
            <a:pPr marL="399910" lvl="1" indent="0">
              <a:buNone/>
            </a:pPr>
            <a:r>
              <a:rPr lang="en-US" altLang="zh-TW" dirty="0"/>
              <a:t>(</a:t>
            </a:r>
            <a:r>
              <a:rPr lang="zh-TW" altLang="zh-TW" dirty="0"/>
              <a:t>四</a:t>
            </a:r>
            <a:r>
              <a:rPr lang="en-US" altLang="zh-TW" dirty="0"/>
              <a:t>) </a:t>
            </a:r>
            <a:r>
              <a:rPr lang="zh-TW" altLang="zh-TW" dirty="0"/>
              <a:t>本</a:t>
            </a:r>
            <a:r>
              <a:rPr lang="en-US" altLang="zh-TW" dirty="0"/>
              <a:t>SIG</a:t>
            </a:r>
            <a:r>
              <a:rPr lang="zh-TW" altLang="zh-TW" dirty="0"/>
              <a:t>秘書組由召集人邀聘專業人士擔任，</a:t>
            </a:r>
            <a:r>
              <a:rPr lang="zh-TW" altLang="zh-TW" dirty="0" smtClean="0"/>
              <a:t>以</a:t>
            </a:r>
            <a:r>
              <a:rPr lang="en-US" altLang="zh-TW" dirty="0" smtClean="0"/>
              <a:t> </a:t>
            </a:r>
          </a:p>
          <a:p>
            <a:pPr marL="399910" lvl="1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</a:t>
            </a:r>
            <a:r>
              <a:rPr lang="zh-TW" altLang="zh-TW" dirty="0" smtClean="0"/>
              <a:t>協助</a:t>
            </a:r>
            <a:r>
              <a:rPr lang="zh-TW" altLang="zh-TW" dirty="0"/>
              <a:t>本</a:t>
            </a:r>
            <a:r>
              <a:rPr lang="en-US" altLang="zh-TW" dirty="0"/>
              <a:t>SIG</a:t>
            </a:r>
            <a:r>
              <a:rPr lang="zh-TW" altLang="zh-TW" dirty="0"/>
              <a:t>運作。</a:t>
            </a:r>
          </a:p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754448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章程</a:t>
            </a:r>
            <a:r>
              <a:rPr lang="en-US" altLang="zh-TW" dirty="0" smtClean="0"/>
              <a:t>(</a:t>
            </a:r>
            <a:r>
              <a:rPr lang="zh-TW" altLang="en-US" dirty="0" smtClean="0"/>
              <a:t>草案</a:t>
            </a:r>
            <a:r>
              <a:rPr lang="en-US" altLang="zh-TW" dirty="0" smtClean="0"/>
              <a:t>)-</a:t>
            </a:r>
            <a:r>
              <a:rPr lang="en-US" altLang="zh-TW" dirty="0"/>
              <a:t>SIG</a:t>
            </a:r>
            <a:r>
              <a:rPr lang="zh-TW" altLang="zh-TW" dirty="0"/>
              <a:t>組織及</a:t>
            </a:r>
            <a:r>
              <a:rPr lang="zh-TW" altLang="zh-TW" dirty="0" smtClean="0"/>
              <a:t>工作</a:t>
            </a:r>
            <a:r>
              <a:rPr lang="en-US" altLang="zh-TW" sz="2400" dirty="0" smtClean="0"/>
              <a:t>(</a:t>
            </a:r>
            <a:r>
              <a:rPr lang="en-US" altLang="zh-TW" sz="2400" dirty="0"/>
              <a:t>3</a:t>
            </a:r>
            <a:r>
              <a:rPr lang="en-US" altLang="zh-TW" sz="2400" dirty="0" smtClean="0"/>
              <a:t>/4)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579296" cy="4641850"/>
          </a:xfrm>
        </p:spPr>
        <p:txBody>
          <a:bodyPr/>
          <a:lstStyle/>
          <a:p>
            <a:pPr marL="399910" lvl="1" indent="0">
              <a:buNone/>
            </a:pPr>
            <a:r>
              <a:rPr lang="zh-TW" altLang="zh-TW" dirty="0" smtClean="0"/>
              <a:t>二</a:t>
            </a:r>
            <a:r>
              <a:rPr lang="zh-TW" altLang="zh-TW" dirty="0"/>
              <a:t>、工作職權：</a:t>
            </a:r>
          </a:p>
          <a:p>
            <a:pPr marL="399910" lvl="1" indent="0">
              <a:buNone/>
            </a:pPr>
            <a:r>
              <a:rPr lang="en-US" altLang="zh-TW" dirty="0"/>
              <a:t>(</a:t>
            </a:r>
            <a:r>
              <a:rPr lang="zh-TW" altLang="zh-TW" dirty="0"/>
              <a:t>一</a:t>
            </a:r>
            <a:r>
              <a:rPr lang="en-US" altLang="zh-TW" dirty="0"/>
              <a:t>) </a:t>
            </a:r>
            <a:r>
              <a:rPr lang="zh-TW" altLang="zh-TW" dirty="0"/>
              <a:t>召集人：</a:t>
            </a:r>
          </a:p>
          <a:p>
            <a:pPr marL="399910" lvl="1" indent="0">
              <a:buNone/>
            </a:pPr>
            <a:r>
              <a:rPr lang="en-US" altLang="zh-TW" dirty="0" smtClean="0"/>
              <a:t>      1</a:t>
            </a:r>
            <a:r>
              <a:rPr lang="zh-TW" altLang="zh-TW" dirty="0" smtClean="0"/>
              <a:t>、負責</a:t>
            </a:r>
            <a:r>
              <a:rPr lang="zh-TW" altLang="zh-TW" dirty="0"/>
              <a:t>綜理本</a:t>
            </a:r>
            <a:r>
              <a:rPr lang="en-US" altLang="zh-TW" dirty="0"/>
              <a:t>SIG</a:t>
            </a:r>
            <a:r>
              <a:rPr lang="zh-TW" altLang="zh-TW" dirty="0"/>
              <a:t>運作事務，對外代表本</a:t>
            </a:r>
            <a:r>
              <a:rPr lang="en-US" altLang="zh-TW" dirty="0"/>
              <a:t>SIG</a:t>
            </a:r>
            <a:r>
              <a:rPr lang="zh-TW" altLang="zh-TW" dirty="0"/>
              <a:t>。</a:t>
            </a:r>
          </a:p>
          <a:p>
            <a:pPr marL="399910" lvl="1" indent="0">
              <a:buNone/>
            </a:pPr>
            <a:r>
              <a:rPr lang="en-US" altLang="zh-TW" dirty="0" smtClean="0"/>
              <a:t>      2</a:t>
            </a:r>
            <a:r>
              <a:rPr lang="zh-TW" altLang="zh-TW" dirty="0"/>
              <a:t>、遴聘熱心先進人士擔任副召集人。</a:t>
            </a:r>
          </a:p>
          <a:p>
            <a:pPr marL="399910" lvl="1" indent="0">
              <a:buNone/>
            </a:pPr>
            <a:r>
              <a:rPr lang="en-US" altLang="zh-TW" dirty="0" smtClean="0"/>
              <a:t>      3</a:t>
            </a:r>
            <a:r>
              <a:rPr lang="zh-TW" altLang="zh-TW" dirty="0"/>
              <a:t>、督導秘書組工作。 </a:t>
            </a:r>
          </a:p>
          <a:p>
            <a:pPr marL="399910" lvl="1" indent="0">
              <a:buNone/>
            </a:pPr>
            <a:r>
              <a:rPr lang="en-US" altLang="zh-TW" dirty="0"/>
              <a:t>(</a:t>
            </a:r>
            <a:r>
              <a:rPr lang="zh-TW" altLang="zh-TW" dirty="0"/>
              <a:t>二</a:t>
            </a:r>
            <a:r>
              <a:rPr lang="en-US" altLang="zh-TW" dirty="0"/>
              <a:t>) </a:t>
            </a:r>
            <a:r>
              <a:rPr lang="zh-TW" altLang="zh-TW" dirty="0"/>
              <a:t>副召集人：</a:t>
            </a:r>
          </a:p>
          <a:p>
            <a:pPr marL="399910" lvl="1" indent="0">
              <a:buNone/>
            </a:pPr>
            <a:r>
              <a:rPr lang="en-US" altLang="zh-TW" dirty="0" smtClean="0"/>
              <a:t>      1</a:t>
            </a:r>
            <a:r>
              <a:rPr lang="zh-TW" altLang="zh-TW" dirty="0"/>
              <a:t>、襄助召集人推動會務。</a:t>
            </a:r>
          </a:p>
          <a:p>
            <a:pPr marL="399910" lvl="1" indent="0">
              <a:buNone/>
            </a:pPr>
            <a:r>
              <a:rPr lang="en-US" altLang="zh-TW" dirty="0"/>
              <a:t> (</a:t>
            </a:r>
            <a:r>
              <a:rPr lang="zh-TW" altLang="zh-TW" dirty="0"/>
              <a:t>三</a:t>
            </a:r>
            <a:r>
              <a:rPr lang="en-US" altLang="zh-TW" dirty="0"/>
              <a:t>)</a:t>
            </a:r>
            <a:r>
              <a:rPr lang="zh-TW" altLang="zh-TW" dirty="0"/>
              <a:t>秘書組：</a:t>
            </a:r>
          </a:p>
          <a:p>
            <a:pPr marL="399910" lvl="1" indent="0">
              <a:buNone/>
            </a:pPr>
            <a:r>
              <a:rPr lang="en-US" altLang="zh-TW" dirty="0" smtClean="0"/>
              <a:t>      1</a:t>
            </a:r>
            <a:r>
              <a:rPr lang="zh-TW" altLang="zh-TW" dirty="0"/>
              <a:t>、協助召集人及副召集人相關工作推動。</a:t>
            </a:r>
          </a:p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32257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章程</a:t>
            </a:r>
            <a:r>
              <a:rPr lang="en-US" altLang="zh-TW" dirty="0" smtClean="0"/>
              <a:t>(</a:t>
            </a:r>
            <a:r>
              <a:rPr lang="zh-TW" altLang="en-US" dirty="0" smtClean="0"/>
              <a:t>草案</a:t>
            </a:r>
            <a:r>
              <a:rPr lang="en-US" altLang="zh-TW" dirty="0" smtClean="0"/>
              <a:t>)-</a:t>
            </a:r>
            <a:r>
              <a:rPr lang="en-US" altLang="zh-TW" dirty="0"/>
              <a:t>SIG</a:t>
            </a:r>
            <a:r>
              <a:rPr lang="zh-TW" altLang="zh-TW" dirty="0"/>
              <a:t>組織及</a:t>
            </a:r>
            <a:r>
              <a:rPr lang="zh-TW" altLang="zh-TW" dirty="0" smtClean="0"/>
              <a:t>工作</a:t>
            </a:r>
            <a:r>
              <a:rPr lang="en-US" altLang="zh-TW" sz="2400" dirty="0" smtClean="0"/>
              <a:t>(4/4)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2048" y="1484784"/>
            <a:ext cx="8244408" cy="464185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zh-TW" altLang="zh-TW" dirty="0"/>
              <a:t>第九條：本</a:t>
            </a:r>
            <a:r>
              <a:rPr lang="en-US" altLang="zh-TW" dirty="0"/>
              <a:t>SIG</a:t>
            </a:r>
            <a:r>
              <a:rPr lang="zh-TW" altLang="zh-TW" dirty="0"/>
              <a:t>主要工作內容 </a:t>
            </a:r>
          </a:p>
          <a:p>
            <a:pPr marL="399910" lvl="1" indent="0">
              <a:spcAft>
                <a:spcPts val="0"/>
              </a:spcAft>
              <a:buNone/>
            </a:pPr>
            <a:r>
              <a:rPr lang="zh-TW" altLang="zh-TW" dirty="0"/>
              <a:t>一、舉辦政府政策與相關補助措施說明會，以</a:t>
            </a:r>
            <a:r>
              <a:rPr lang="zh-TW" altLang="zh-TW" dirty="0" smtClean="0"/>
              <a:t>協</a:t>
            </a:r>
            <a:endParaRPr lang="en-US" altLang="zh-TW" dirty="0" smtClean="0"/>
          </a:p>
          <a:p>
            <a:pPr marL="399910" lvl="1" indent="0">
              <a:spcAft>
                <a:spcPts val="0"/>
              </a:spcAft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</a:t>
            </a:r>
            <a:r>
              <a:rPr lang="zh-TW" altLang="zh-TW" dirty="0" smtClean="0"/>
              <a:t>助產業</a:t>
            </a:r>
            <a:r>
              <a:rPr lang="zh-TW" altLang="zh-TW" dirty="0"/>
              <a:t>界進行</a:t>
            </a:r>
            <a:r>
              <a:rPr lang="en-US" altLang="zh-TW" dirty="0"/>
              <a:t>AI</a:t>
            </a:r>
            <a:r>
              <a:rPr lang="zh-TW" altLang="zh-TW" dirty="0"/>
              <a:t>應用推動規劃並有效運用</a:t>
            </a:r>
            <a:r>
              <a:rPr lang="zh-TW" altLang="zh-TW" dirty="0" smtClean="0"/>
              <a:t>政</a:t>
            </a:r>
            <a:endParaRPr lang="en-US" altLang="zh-TW" dirty="0" smtClean="0"/>
          </a:p>
          <a:p>
            <a:pPr marL="399910" lvl="1" indent="0">
              <a:spcAft>
                <a:spcPts val="0"/>
              </a:spcAft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</a:t>
            </a:r>
            <a:r>
              <a:rPr lang="zh-TW" altLang="zh-TW" dirty="0" smtClean="0"/>
              <a:t>府資源</a:t>
            </a:r>
            <a:r>
              <a:rPr lang="zh-TW" altLang="zh-TW" dirty="0"/>
              <a:t>。</a:t>
            </a:r>
          </a:p>
          <a:p>
            <a:pPr marL="399910" lvl="1" indent="0">
              <a:spcAft>
                <a:spcPts val="0"/>
              </a:spcAft>
              <a:buNone/>
            </a:pPr>
            <a:r>
              <a:rPr lang="zh-TW" altLang="zh-TW" dirty="0"/>
              <a:t>二、選定推動應用領域，舉辦需求座談會與</a:t>
            </a:r>
            <a:r>
              <a:rPr lang="zh-TW" altLang="zh-TW" dirty="0" smtClean="0"/>
              <a:t>供給</a:t>
            </a:r>
            <a:endParaRPr lang="en-US" altLang="zh-TW" dirty="0" smtClean="0"/>
          </a:p>
          <a:p>
            <a:pPr marL="399910" lvl="1" indent="0">
              <a:spcAft>
                <a:spcPts val="0"/>
              </a:spcAft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</a:t>
            </a:r>
            <a:r>
              <a:rPr lang="zh-TW" altLang="zh-TW" dirty="0" smtClean="0"/>
              <a:t>說明</a:t>
            </a:r>
            <a:r>
              <a:rPr lang="zh-TW" altLang="zh-TW" dirty="0"/>
              <a:t>會，以媒合技術與商機。</a:t>
            </a:r>
          </a:p>
          <a:p>
            <a:pPr marL="399910" lvl="1" indent="0">
              <a:spcAft>
                <a:spcPts val="0"/>
              </a:spcAft>
              <a:buNone/>
            </a:pPr>
            <a:r>
              <a:rPr lang="zh-TW" altLang="zh-TW" dirty="0"/>
              <a:t>三、建立產學研平台，藉由產業界出題，產學</a:t>
            </a:r>
            <a:r>
              <a:rPr lang="zh-TW" altLang="zh-TW" dirty="0" smtClean="0"/>
              <a:t>研</a:t>
            </a:r>
            <a:endParaRPr lang="en-US" altLang="zh-TW" dirty="0" smtClean="0"/>
          </a:p>
          <a:p>
            <a:pPr marL="399910" lvl="1" indent="0">
              <a:spcAft>
                <a:spcPts val="0"/>
              </a:spcAft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</a:t>
            </a:r>
            <a:r>
              <a:rPr lang="zh-TW" altLang="zh-TW" dirty="0" smtClean="0"/>
              <a:t>界解題</a:t>
            </a:r>
            <a:r>
              <a:rPr lang="zh-TW" altLang="zh-TW" dirty="0"/>
              <a:t>之方式，以媒合技術、人才與商機。</a:t>
            </a:r>
          </a:p>
          <a:p>
            <a:pPr marL="399910" lvl="1" indent="0">
              <a:spcAft>
                <a:spcPts val="0"/>
              </a:spcAft>
              <a:buNone/>
            </a:pPr>
            <a:r>
              <a:rPr lang="zh-TW" altLang="zh-TW" dirty="0"/>
              <a:t>四、集結</a:t>
            </a:r>
            <a:r>
              <a:rPr lang="en-US" altLang="zh-TW" dirty="0"/>
              <a:t>AI</a:t>
            </a:r>
            <a:r>
              <a:rPr lang="zh-TW" altLang="zh-TW" dirty="0"/>
              <a:t>產業發展環境問題，提供政府建言。</a:t>
            </a:r>
          </a:p>
          <a:p>
            <a:pPr marL="0" indent="0">
              <a:spcAft>
                <a:spcPts val="0"/>
              </a:spcAft>
              <a:buNone/>
            </a:pPr>
            <a:endParaRPr lang="zh-TW" altLang="zh-TW" dirty="0"/>
          </a:p>
          <a:p>
            <a:pPr>
              <a:spcAft>
                <a:spcPts val="0"/>
              </a:spcAft>
            </a:pP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743038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章程</a:t>
            </a:r>
            <a:r>
              <a:rPr lang="en-US" altLang="zh-TW" dirty="0" smtClean="0"/>
              <a:t>(</a:t>
            </a:r>
            <a:r>
              <a:rPr lang="zh-TW" altLang="en-US" dirty="0" smtClean="0"/>
              <a:t>草案</a:t>
            </a:r>
            <a:r>
              <a:rPr lang="en-US" altLang="zh-TW" dirty="0" smtClean="0"/>
              <a:t>)-</a:t>
            </a:r>
            <a:r>
              <a:rPr lang="zh-TW" altLang="zh-TW" dirty="0"/>
              <a:t>存續與終止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67470"/>
            <a:ext cx="8579296" cy="4641850"/>
          </a:xfrm>
        </p:spPr>
        <p:txBody>
          <a:bodyPr/>
          <a:lstStyle/>
          <a:p>
            <a:r>
              <a:rPr lang="zh-TW" altLang="zh-TW" dirty="0"/>
              <a:t>第十條：本協會理監事會得視本</a:t>
            </a:r>
            <a:r>
              <a:rPr lang="en-US" altLang="zh-TW" dirty="0"/>
              <a:t>SIG</a:t>
            </a:r>
            <a:r>
              <a:rPr lang="zh-TW" altLang="zh-TW" dirty="0"/>
              <a:t>階段性任務達成情形，決定本</a:t>
            </a:r>
            <a:r>
              <a:rPr lang="en-US" altLang="zh-TW" dirty="0"/>
              <a:t>SIG</a:t>
            </a:r>
            <a:r>
              <a:rPr lang="zh-TW" altLang="zh-TW" dirty="0"/>
              <a:t>存續或終止。</a:t>
            </a:r>
          </a:p>
        </p:txBody>
      </p:sp>
    </p:spTree>
    <p:extLst>
      <p:ext uri="{BB962C8B-B14F-4D97-AF65-F5344CB8AC3E}">
        <p14:creationId xmlns:p14="http://schemas.microsoft.com/office/powerpoint/2010/main" val="1165099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章程</a:t>
            </a:r>
            <a:r>
              <a:rPr lang="en-US" altLang="zh-TW" dirty="0" smtClean="0"/>
              <a:t>(</a:t>
            </a:r>
            <a:r>
              <a:rPr lang="zh-TW" altLang="en-US" dirty="0" smtClean="0"/>
              <a:t>草案</a:t>
            </a:r>
            <a:r>
              <a:rPr lang="en-US" altLang="zh-TW" dirty="0" smtClean="0"/>
              <a:t>)-</a:t>
            </a:r>
            <a:r>
              <a:rPr lang="zh-TW" altLang="en-US" dirty="0" smtClean="0"/>
              <a:t>附則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67470"/>
            <a:ext cx="8579296" cy="4641850"/>
          </a:xfrm>
        </p:spPr>
        <p:txBody>
          <a:bodyPr/>
          <a:lstStyle/>
          <a:p>
            <a:r>
              <a:rPr lang="zh-TW" altLang="zh-TW" dirty="0"/>
              <a:t>第十一條：本章程未盡事宜，悉依台灣雲端物聯網產業協會章程規定及政府相關法令規定辦理。</a:t>
            </a:r>
          </a:p>
          <a:p>
            <a:r>
              <a:rPr lang="zh-TW" altLang="zh-TW" dirty="0"/>
              <a:t>第十二條：本章程經本協會理監事會通過後實施，修改時亦同。</a:t>
            </a:r>
          </a:p>
        </p:txBody>
      </p:sp>
    </p:spTree>
    <p:extLst>
      <p:ext uri="{BB962C8B-B14F-4D97-AF65-F5344CB8AC3E}">
        <p14:creationId xmlns:p14="http://schemas.microsoft.com/office/powerpoint/2010/main" val="48394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-793" t="1176" r="-1"/>
          <a:stretch/>
        </p:blipFill>
        <p:spPr>
          <a:xfrm>
            <a:off x="-80988" y="-33601"/>
            <a:ext cx="9361040" cy="691276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280920" cy="2160240"/>
          </a:xfr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/>
          <a:p>
            <a:r>
              <a:rPr lang="zh-TW" altLang="en-US" sz="4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人工智慧</a:t>
            </a:r>
            <a:r>
              <a:rPr lang="en-US" altLang="zh-TW" sz="4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(AI)SIG</a:t>
            </a:r>
            <a:r>
              <a:rPr lang="zh-TW" altLang="en-US" sz="4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發起程序</a:t>
            </a:r>
            <a:r>
              <a:rPr lang="en-US" altLang="zh-TW" sz="4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與章程</a:t>
            </a:r>
            <a:r>
              <a:rPr lang="en-US" altLang="zh-TW" sz="4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草案</a:t>
            </a:r>
            <a:r>
              <a:rPr lang="en-US" altLang="zh-TW" sz="4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915816" y="5656636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2017.11.01</a:t>
            </a:r>
            <a:endParaRPr lang="zh-TW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70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6"/>
          <p:cNvSpPr txBox="1">
            <a:spLocks noGrp="1" noChangeArrowheads="1"/>
          </p:cNvSpPr>
          <p:nvPr/>
        </p:nvSpPr>
        <p:spPr bwMode="auto">
          <a:xfrm>
            <a:off x="6804213" y="6451601"/>
            <a:ext cx="22320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/>
          <a:lstStyle/>
          <a:p>
            <a:pPr algn="r"/>
            <a:fld id="{15B9D0D6-755A-4594-AA38-8E04AAAD2E62}" type="slidenum">
              <a:rPr kumimoji="0" lang="en-US" altLang="zh-TW" sz="1200">
                <a:solidFill>
                  <a:srgbClr val="2453B2"/>
                </a:solidFill>
              </a:rPr>
              <a:pPr algn="r"/>
              <a:t>20</a:t>
            </a:fld>
            <a:endParaRPr kumimoji="0" lang="en-US" altLang="zh-TW" sz="1200" dirty="0">
              <a:solidFill>
                <a:srgbClr val="2453B2"/>
              </a:solidFill>
            </a:endParaRPr>
          </a:p>
        </p:txBody>
      </p:sp>
      <p:sp>
        <p:nvSpPr>
          <p:cNvPr id="68610" name="投影片編號版面配置區 3"/>
          <p:cNvSpPr txBox="1">
            <a:spLocks noGrp="1"/>
          </p:cNvSpPr>
          <p:nvPr/>
        </p:nvSpPr>
        <p:spPr bwMode="auto">
          <a:xfrm>
            <a:off x="6912169" y="-28574"/>
            <a:ext cx="22320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/>
          <a:lstStyle/>
          <a:p>
            <a:pPr algn="r"/>
            <a:fld id="{4172B3DD-3336-4077-A54F-2DD878CB66B3}" type="slidenum">
              <a:rPr kumimoji="0" lang="en-US" altLang="zh-TW" sz="1200">
                <a:solidFill>
                  <a:srgbClr val="FFFFFF"/>
                </a:solidFill>
              </a:rPr>
              <a:pPr algn="r"/>
              <a:t>20</a:t>
            </a:fld>
            <a:endParaRPr kumimoji="0" lang="en-US" altLang="zh-TW" sz="1200" dirty="0">
              <a:solidFill>
                <a:srgbClr val="FFFFFF"/>
              </a:solidFill>
            </a:endParaRPr>
          </a:p>
        </p:txBody>
      </p:sp>
      <p:pic>
        <p:nvPicPr>
          <p:cNvPr id="68611" name="圖片 3" descr="簡報封面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"/>
            <a:ext cx="9144000" cy="59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Text Box 1026"/>
          <p:cNvSpPr txBox="1">
            <a:spLocks noChangeArrowheads="1"/>
          </p:cNvSpPr>
          <p:nvPr/>
        </p:nvSpPr>
        <p:spPr bwMode="auto">
          <a:xfrm>
            <a:off x="1274763" y="2505462"/>
            <a:ext cx="7429500" cy="94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algn="ctr"/>
            <a:r>
              <a:rPr kumimoji="0" lang="en-US" altLang="zh-TW" sz="5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Thank you!</a:t>
            </a:r>
          </a:p>
        </p:txBody>
      </p:sp>
      <p:sp>
        <p:nvSpPr>
          <p:cNvPr id="5" name="矩形 4"/>
          <p:cNvSpPr/>
          <p:nvPr/>
        </p:nvSpPr>
        <p:spPr>
          <a:xfrm>
            <a:off x="72" y="5072098"/>
            <a:ext cx="9143999" cy="1785903"/>
          </a:xfrm>
          <a:prstGeom prst="rect">
            <a:avLst/>
          </a:prstGeom>
          <a:gradFill flip="none" rotWithShape="1">
            <a:gsLst>
              <a:gs pos="50000">
                <a:srgbClr val="44A1D4"/>
              </a:gs>
              <a:gs pos="100000">
                <a:srgbClr val="44A1D4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>
              <a:defRPr/>
            </a:pPr>
            <a:endParaRPr kumimoji="0" lang="zh-TW" altLang="en-US">
              <a:solidFill>
                <a:srgbClr val="0B17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243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發起程序</a:t>
            </a:r>
            <a:endParaRPr lang="en-US" altLang="zh-TW" dirty="0" smtClean="0"/>
          </a:p>
          <a:p>
            <a:r>
              <a:rPr lang="zh-TW" altLang="en-US" dirty="0" smtClean="0"/>
              <a:t>人工智慧</a:t>
            </a:r>
            <a:r>
              <a:rPr lang="en-US" altLang="zh-TW" dirty="0" smtClean="0"/>
              <a:t>(AI)SIG</a:t>
            </a:r>
            <a:r>
              <a:rPr lang="zh-TW" altLang="en-US" dirty="0" smtClean="0"/>
              <a:t>章程</a:t>
            </a:r>
            <a:r>
              <a:rPr lang="en-US" altLang="zh-TW" dirty="0" smtClean="0"/>
              <a:t>(</a:t>
            </a:r>
            <a:r>
              <a:rPr lang="zh-TW" altLang="en-US" dirty="0" smtClean="0"/>
              <a:t>草案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第一章  總則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第二章  </a:t>
            </a:r>
            <a:r>
              <a:rPr lang="zh-TW" altLang="zh-TW" dirty="0" smtClean="0"/>
              <a:t>會員</a:t>
            </a:r>
            <a:r>
              <a:rPr lang="zh-TW" altLang="zh-TW" dirty="0"/>
              <a:t>資格及權利</a:t>
            </a:r>
            <a:r>
              <a:rPr lang="zh-TW" altLang="zh-TW" dirty="0" smtClean="0"/>
              <a:t>義務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第三章  </a:t>
            </a:r>
            <a:r>
              <a:rPr lang="en-US" altLang="zh-TW" dirty="0" smtClean="0"/>
              <a:t>SIG</a:t>
            </a:r>
            <a:r>
              <a:rPr lang="zh-TW" altLang="zh-TW" dirty="0"/>
              <a:t>組織及</a:t>
            </a:r>
            <a:r>
              <a:rPr lang="zh-TW" altLang="zh-TW" dirty="0" smtClean="0"/>
              <a:t>工作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第四章  </a:t>
            </a:r>
            <a:r>
              <a:rPr lang="zh-TW" altLang="zh-TW" dirty="0" smtClean="0"/>
              <a:t>存續</a:t>
            </a:r>
            <a:r>
              <a:rPr lang="zh-TW" altLang="zh-TW" dirty="0"/>
              <a:t>與</a:t>
            </a:r>
            <a:r>
              <a:rPr lang="zh-TW" altLang="zh-TW" dirty="0" smtClean="0"/>
              <a:t>終止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第五章  附則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54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4759" y="643335"/>
            <a:ext cx="91487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協會組織</a:t>
            </a:r>
            <a:r>
              <a:rPr lang="zh-TW" alt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架構</a:t>
            </a:r>
          </a:p>
        </p:txBody>
      </p:sp>
      <p:sp>
        <p:nvSpPr>
          <p:cNvPr id="8" name="文字方塊 4"/>
          <p:cNvSpPr txBox="1">
            <a:spLocks noChangeArrowheads="1"/>
          </p:cNvSpPr>
          <p:nvPr/>
        </p:nvSpPr>
        <p:spPr bwMode="auto">
          <a:xfrm>
            <a:off x="7085606" y="4064187"/>
            <a:ext cx="20058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9pPr>
          </a:lstStyle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秘書長 闕志克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(ITRI)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2"/>
          <p:cNvSpPr>
            <a:spLocks noChangeArrowheads="1"/>
          </p:cNvSpPr>
          <p:nvPr/>
        </p:nvSpPr>
        <p:spPr bwMode="auto">
          <a:xfrm>
            <a:off x="5417261" y="1484784"/>
            <a:ext cx="288032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理事長 徐爵民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副理事長李詩欽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英業達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712788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石木標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中華電信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2788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海英俊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台達電子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712788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劉瑞隆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凌羣電腦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3"/>
          <p:cNvSpPr>
            <a:spLocks noChangeArrowheads="1"/>
          </p:cNvSpPr>
          <p:nvPr/>
        </p:nvSpPr>
        <p:spPr bwMode="auto">
          <a:xfrm>
            <a:off x="6300192" y="3140968"/>
            <a:ext cx="30257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監事 邱麗孟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(NVIDIA),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李志恩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喬鼎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4"/>
          <p:cNvSpPr>
            <a:spLocks noChangeArrowheads="1"/>
          </p:cNvSpPr>
          <p:nvPr/>
        </p:nvSpPr>
        <p:spPr bwMode="auto">
          <a:xfrm>
            <a:off x="6300192" y="2780928"/>
            <a:ext cx="25398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常務監事  陳怡君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愛爾達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5"/>
          <p:cNvSpPr>
            <a:spLocks noChangeArrowheads="1"/>
          </p:cNvSpPr>
          <p:nvPr/>
        </p:nvSpPr>
        <p:spPr bwMode="auto">
          <a:xfrm>
            <a:off x="-4759" y="2100622"/>
            <a:ext cx="32806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常務理事 余孝先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(III/ITRI),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何飛鵬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城邦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6"/>
          <p:cNvSpPr>
            <a:spLocks noChangeArrowheads="1"/>
          </p:cNvSpPr>
          <p:nvPr/>
        </p:nvSpPr>
        <p:spPr bwMode="auto">
          <a:xfrm>
            <a:off x="-4759" y="2420888"/>
            <a:ext cx="198447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理事 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楊晴華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廣達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),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邵光華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台灣微軟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),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許仲言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(IBM),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李浩正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遠傳電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),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張培鏞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軟協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),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洪偉淦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趨勢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),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洪麗甯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緯穎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),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劉建倫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台灣大哥大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),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林秀娟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(INTEL),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林以專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(TEEMA),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陳學智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(VMware),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王嘉昇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(HP),</a:t>
            </a: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張陸生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關貿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),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萬建國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康舒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295988" y="4833931"/>
            <a:ext cx="50405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雲豹</a:t>
            </a:r>
          </a:p>
          <a:p>
            <a:r>
              <a:rPr lang="zh-TW" altLang="en-US" sz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育</a:t>
            </a:r>
            <a:r>
              <a: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r>
              <a:rPr lang="zh-TW" altLang="en-US" sz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專案</a:t>
            </a:r>
            <a:endParaRPr lang="zh-TW" altLang="en-US" sz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0" name="肘形接點 19"/>
          <p:cNvCxnSpPr>
            <a:endCxn id="3" idx="0"/>
          </p:cNvCxnSpPr>
          <p:nvPr/>
        </p:nvCxnSpPr>
        <p:spPr bwMode="auto">
          <a:xfrm>
            <a:off x="7452320" y="4692785"/>
            <a:ext cx="1095696" cy="141146"/>
          </a:xfrm>
          <a:prstGeom prst="bentConnector2">
            <a:avLst/>
          </a:prstGeom>
          <a:ln w="254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12686958"/>
              </p:ext>
            </p:extLst>
          </p:nvPr>
        </p:nvGraphicFramePr>
        <p:xfrm>
          <a:off x="395536" y="1589624"/>
          <a:ext cx="7632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1" name="直線接點 20"/>
          <p:cNvCxnSpPr/>
          <p:nvPr/>
        </p:nvCxnSpPr>
        <p:spPr bwMode="auto">
          <a:xfrm>
            <a:off x="3635896" y="1988840"/>
            <a:ext cx="115212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線接點 21"/>
          <p:cNvCxnSpPr/>
          <p:nvPr/>
        </p:nvCxnSpPr>
        <p:spPr bwMode="auto">
          <a:xfrm>
            <a:off x="2267744" y="3068960"/>
            <a:ext cx="108012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直線接點 22"/>
          <p:cNvCxnSpPr/>
          <p:nvPr/>
        </p:nvCxnSpPr>
        <p:spPr bwMode="auto">
          <a:xfrm>
            <a:off x="5076056" y="3068960"/>
            <a:ext cx="108012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直線接點 23"/>
          <p:cNvCxnSpPr/>
          <p:nvPr/>
        </p:nvCxnSpPr>
        <p:spPr bwMode="auto">
          <a:xfrm>
            <a:off x="5796136" y="4149080"/>
            <a:ext cx="115212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直線接點 24"/>
          <p:cNvCxnSpPr/>
          <p:nvPr/>
        </p:nvCxnSpPr>
        <p:spPr bwMode="auto">
          <a:xfrm>
            <a:off x="395536" y="5229200"/>
            <a:ext cx="10081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直線接點 27"/>
          <p:cNvCxnSpPr/>
          <p:nvPr/>
        </p:nvCxnSpPr>
        <p:spPr bwMode="auto">
          <a:xfrm>
            <a:off x="1763688" y="5229200"/>
            <a:ext cx="10081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直線接點 30"/>
          <p:cNvCxnSpPr/>
          <p:nvPr/>
        </p:nvCxnSpPr>
        <p:spPr bwMode="auto">
          <a:xfrm>
            <a:off x="3059832" y="5229200"/>
            <a:ext cx="10081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直線接點 31"/>
          <p:cNvCxnSpPr/>
          <p:nvPr/>
        </p:nvCxnSpPr>
        <p:spPr bwMode="auto">
          <a:xfrm>
            <a:off x="4355976" y="5229200"/>
            <a:ext cx="10081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直線接點 32"/>
          <p:cNvCxnSpPr/>
          <p:nvPr/>
        </p:nvCxnSpPr>
        <p:spPr bwMode="auto">
          <a:xfrm>
            <a:off x="5652120" y="5229200"/>
            <a:ext cx="10081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接點 33"/>
          <p:cNvCxnSpPr/>
          <p:nvPr/>
        </p:nvCxnSpPr>
        <p:spPr bwMode="auto">
          <a:xfrm>
            <a:off x="6948264" y="5229200"/>
            <a:ext cx="10081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0278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692497"/>
            <a:ext cx="9147419" cy="576263"/>
          </a:xfrm>
        </p:spPr>
        <p:txBody>
          <a:bodyPr/>
          <a:lstStyle/>
          <a:p>
            <a:pPr eaLnBrk="0" hangingPunct="0"/>
            <a:r>
              <a:rPr lang="en-US" altLang="zh-TW" sz="3800" kern="1200" dirty="0">
                <a:solidFill>
                  <a:prstClr val="white"/>
                </a:solidFill>
                <a:latin typeface="+mn-lt"/>
                <a:ea typeface="+mn-ea"/>
              </a:rPr>
              <a:t>SIG</a:t>
            </a:r>
            <a:r>
              <a:rPr lang="zh-TW" altLang="en-US" sz="3800" kern="1200" dirty="0">
                <a:solidFill>
                  <a:prstClr val="white"/>
                </a:solidFill>
                <a:latin typeface="+mn-lt"/>
                <a:ea typeface="+mn-ea"/>
              </a:rPr>
              <a:t>與協會鏈</a:t>
            </a:r>
            <a:r>
              <a:rPr lang="zh-TW" altLang="en-US" sz="3800" kern="1200" dirty="0" smtClean="0">
                <a:solidFill>
                  <a:prstClr val="white"/>
                </a:solidFill>
                <a:latin typeface="+mn-lt"/>
                <a:ea typeface="+mn-ea"/>
              </a:rPr>
              <a:t>結搭建技術</a:t>
            </a:r>
            <a:r>
              <a:rPr lang="zh-TW" altLang="en-US" sz="3800" kern="1200" dirty="0">
                <a:solidFill>
                  <a:prstClr val="white"/>
                </a:solidFill>
                <a:latin typeface="+mn-lt"/>
                <a:ea typeface="+mn-ea"/>
              </a:rPr>
              <a:t>產業化最佳平臺</a:t>
            </a:r>
          </a:p>
        </p:txBody>
      </p:sp>
      <p:grpSp>
        <p:nvGrpSpPr>
          <p:cNvPr id="42" name="群組 41"/>
          <p:cNvGrpSpPr/>
          <p:nvPr/>
        </p:nvGrpSpPr>
        <p:grpSpPr>
          <a:xfrm>
            <a:off x="1376020" y="1520498"/>
            <a:ext cx="7524245" cy="698543"/>
            <a:chOff x="1376020" y="1520498"/>
            <a:chExt cx="7524245" cy="698543"/>
          </a:xfrm>
        </p:grpSpPr>
        <p:sp>
          <p:nvSpPr>
            <p:cNvPr id="4" name="圓角矩形 3"/>
            <p:cNvSpPr/>
            <p:nvPr/>
          </p:nvSpPr>
          <p:spPr bwMode="auto">
            <a:xfrm>
              <a:off x="1376020" y="1520498"/>
              <a:ext cx="1179756" cy="69854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zh-TW" altLang="en-US" sz="1600" b="1" dirty="0" smtClean="0">
                  <a:solidFill>
                    <a:prstClr val="white"/>
                  </a:solidFill>
                </a:rPr>
                <a:t>系統</a:t>
              </a:r>
              <a:endParaRPr kumimoji="0" lang="en-US" altLang="zh-TW" sz="16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5" name="圓角矩形 4"/>
            <p:cNvSpPr/>
            <p:nvPr/>
          </p:nvSpPr>
          <p:spPr bwMode="auto">
            <a:xfrm>
              <a:off x="2627784" y="1524602"/>
              <a:ext cx="1159913" cy="69033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zh-TW" altLang="en-US" sz="1600" b="1" dirty="0" smtClean="0">
                  <a:solidFill>
                    <a:prstClr val="white"/>
                  </a:solidFill>
                </a:rPr>
                <a:t>應用服務</a:t>
              </a:r>
              <a:endParaRPr kumimoji="0" lang="en-US" altLang="zh-TW" sz="16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6" name="圓角矩形 5"/>
            <p:cNvSpPr/>
            <p:nvPr/>
          </p:nvSpPr>
          <p:spPr bwMode="auto">
            <a:xfrm>
              <a:off x="3888170" y="1524602"/>
              <a:ext cx="1159913" cy="69033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zh-TW" altLang="en-US" sz="1600" b="1" dirty="0" smtClean="0">
                  <a:solidFill>
                    <a:prstClr val="white"/>
                  </a:solidFill>
                </a:rPr>
                <a:t>政策法制</a:t>
              </a:r>
            </a:p>
          </p:txBody>
        </p:sp>
        <p:sp>
          <p:nvSpPr>
            <p:cNvPr id="7" name="圓角矩形 6"/>
            <p:cNvSpPr/>
            <p:nvPr/>
          </p:nvSpPr>
          <p:spPr bwMode="auto">
            <a:xfrm>
              <a:off x="5148064" y="1524602"/>
              <a:ext cx="1159913" cy="69033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zh-TW" altLang="en-US" sz="1600" b="1" dirty="0" smtClean="0">
                  <a:solidFill>
                    <a:prstClr val="white"/>
                  </a:solidFill>
                </a:rPr>
                <a:t>技術專家</a:t>
              </a:r>
            </a:p>
          </p:txBody>
        </p:sp>
        <p:sp>
          <p:nvSpPr>
            <p:cNvPr id="8" name="圓角矩形 7"/>
            <p:cNvSpPr/>
            <p:nvPr/>
          </p:nvSpPr>
          <p:spPr bwMode="auto">
            <a:xfrm>
              <a:off x="6436423" y="1524602"/>
              <a:ext cx="1159913" cy="69033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zh-TW" altLang="en-US" sz="1600" b="1" dirty="0" smtClean="0">
                  <a:solidFill>
                    <a:prstClr val="white"/>
                  </a:solidFill>
                </a:rPr>
                <a:t>合作推廣</a:t>
              </a:r>
            </a:p>
          </p:txBody>
        </p:sp>
        <p:sp>
          <p:nvSpPr>
            <p:cNvPr id="9" name="圓角矩形 8"/>
            <p:cNvSpPr/>
            <p:nvPr/>
          </p:nvSpPr>
          <p:spPr bwMode="auto">
            <a:xfrm>
              <a:off x="7740352" y="1524602"/>
              <a:ext cx="1159913" cy="69033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zh-TW" altLang="en-US" sz="1600" b="1" dirty="0" smtClean="0">
                  <a:solidFill>
                    <a:prstClr val="white"/>
                  </a:solidFill>
                </a:rPr>
                <a:t>兩岸事務</a:t>
              </a:r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-51748" y="5672218"/>
            <a:ext cx="1134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sz="14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26269" y="3730243"/>
            <a:ext cx="1229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sz="14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-42512" y="5861455"/>
            <a:ext cx="1838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sz="14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107074" y="2362512"/>
            <a:ext cx="1448779" cy="3687834"/>
            <a:chOff x="107074" y="2362512"/>
            <a:chExt cx="1448779" cy="2362632"/>
          </a:xfrm>
        </p:grpSpPr>
        <p:grpSp>
          <p:nvGrpSpPr>
            <p:cNvPr id="23" name="群組 22"/>
            <p:cNvGrpSpPr/>
            <p:nvPr/>
          </p:nvGrpSpPr>
          <p:grpSpPr>
            <a:xfrm>
              <a:off x="259279" y="2362512"/>
              <a:ext cx="1144369" cy="507535"/>
              <a:chOff x="259279" y="2362512"/>
              <a:chExt cx="1144369" cy="507535"/>
            </a:xfrm>
          </p:grpSpPr>
          <p:sp>
            <p:nvSpPr>
              <p:cNvPr id="55" name="圓角矩形 54"/>
              <p:cNvSpPr/>
              <p:nvPr/>
            </p:nvSpPr>
            <p:spPr bwMode="auto">
              <a:xfrm>
                <a:off x="259279" y="2362512"/>
                <a:ext cx="1144369" cy="507535"/>
              </a:xfrm>
              <a:prstGeom prst="roundRect">
                <a:avLst/>
              </a:prstGeom>
              <a:solidFill>
                <a:srgbClr val="D9F7FB"/>
              </a:solidFill>
              <a:ln w="9525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kumimoji="0" lang="zh-TW" altLang="en-US" sz="1400" b="1" dirty="0" smtClean="0">
                  <a:solidFill>
                    <a:prstClr val="black"/>
                  </a:solidFill>
                  <a:latin typeface="Times New Roman"/>
                  <a:ea typeface="標楷體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288620" y="2426326"/>
                <a:ext cx="1115028" cy="37463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kumimoji="0" lang="zh-TW" altLang="en-US" sz="1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標楷體"/>
                  </a:rPr>
                  <a:t>無人機</a:t>
                </a:r>
                <a:endParaRPr kumimoji="0" lang="en-US" altLang="zh-TW" sz="1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標楷體"/>
                </a:endParaRPr>
              </a:p>
              <a:p>
                <a:pPr algn="ctr"/>
                <a:endParaRPr kumimoji="0" lang="zh-TW" alt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標楷體"/>
                </a:endParaRPr>
              </a:p>
            </p:txBody>
          </p:sp>
        </p:grpSp>
        <p:grpSp>
          <p:nvGrpSpPr>
            <p:cNvPr id="27" name="群組 26"/>
            <p:cNvGrpSpPr/>
            <p:nvPr/>
          </p:nvGrpSpPr>
          <p:grpSpPr>
            <a:xfrm>
              <a:off x="107074" y="2999552"/>
              <a:ext cx="1448779" cy="507535"/>
              <a:chOff x="107074" y="2999552"/>
              <a:chExt cx="1448779" cy="507535"/>
            </a:xfrm>
          </p:grpSpPr>
          <p:sp>
            <p:nvSpPr>
              <p:cNvPr id="56" name="圓角矩形 55"/>
              <p:cNvSpPr/>
              <p:nvPr/>
            </p:nvSpPr>
            <p:spPr bwMode="auto">
              <a:xfrm>
                <a:off x="259279" y="2999552"/>
                <a:ext cx="1144369" cy="507535"/>
              </a:xfrm>
              <a:prstGeom prst="roundRect">
                <a:avLst/>
              </a:prstGeom>
              <a:solidFill>
                <a:srgbClr val="D9F7FB"/>
              </a:solidFill>
              <a:ln w="9525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kumimoji="0" lang="zh-TW" altLang="en-US" sz="1400" b="1" dirty="0" smtClean="0">
                  <a:solidFill>
                    <a:prstClr val="black"/>
                  </a:solidFill>
                  <a:latin typeface="Times New Roman"/>
                  <a:ea typeface="標楷體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107074" y="3135610"/>
                <a:ext cx="1448779" cy="23661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kumimoji="0" lang="zh-TW" altLang="en-US" sz="1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標楷體"/>
                  </a:rPr>
                  <a:t>物聯網資安</a:t>
                </a:r>
                <a:endParaRPr kumimoji="0" lang="zh-TW" altLang="en-US" sz="1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標楷體"/>
                </a:endParaRPr>
              </a:p>
            </p:txBody>
          </p:sp>
        </p:grpSp>
        <p:grpSp>
          <p:nvGrpSpPr>
            <p:cNvPr id="30" name="群組 29"/>
            <p:cNvGrpSpPr/>
            <p:nvPr/>
          </p:nvGrpSpPr>
          <p:grpSpPr>
            <a:xfrm>
              <a:off x="259279" y="3591650"/>
              <a:ext cx="1144369" cy="507535"/>
              <a:chOff x="259279" y="3591650"/>
              <a:chExt cx="1144369" cy="507535"/>
            </a:xfrm>
          </p:grpSpPr>
          <p:sp>
            <p:nvSpPr>
              <p:cNvPr id="58" name="圓角矩形 57"/>
              <p:cNvSpPr/>
              <p:nvPr/>
            </p:nvSpPr>
            <p:spPr bwMode="auto">
              <a:xfrm>
                <a:off x="259279" y="3591650"/>
                <a:ext cx="1144369" cy="507535"/>
              </a:xfrm>
              <a:prstGeom prst="roundRect">
                <a:avLst/>
              </a:prstGeom>
              <a:solidFill>
                <a:srgbClr val="D9F7FB"/>
              </a:solidFill>
              <a:ln w="9525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kumimoji="0" lang="zh-TW" altLang="en-US" sz="1400" b="1" dirty="0" smtClean="0">
                  <a:solidFill>
                    <a:prstClr val="black"/>
                  </a:solidFill>
                  <a:latin typeface="Times New Roman"/>
                  <a:ea typeface="標楷體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288620" y="3740912"/>
                <a:ext cx="1115028" cy="23661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kumimoji="0" lang="zh-TW" altLang="en-US" sz="1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/>
                    <a:ea typeface="標楷體"/>
                  </a:rPr>
                  <a:t>智慧照</a:t>
                </a:r>
                <a:r>
                  <a:rPr kumimoji="0" lang="zh-TW" altLang="en-US" sz="1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/>
                    <a:ea typeface="標楷體"/>
                  </a:rPr>
                  <a:t>護</a:t>
                </a:r>
                <a:endParaRPr kumimoji="0" lang="en-US" altLang="zh-TW" sz="1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/>
                  <a:ea typeface="標楷體"/>
                </a:endParaRPr>
              </a:p>
            </p:txBody>
          </p:sp>
        </p:grpSp>
        <p:grpSp>
          <p:nvGrpSpPr>
            <p:cNvPr id="31" name="群組 30"/>
            <p:cNvGrpSpPr/>
            <p:nvPr/>
          </p:nvGrpSpPr>
          <p:grpSpPr>
            <a:xfrm>
              <a:off x="259279" y="4217609"/>
              <a:ext cx="1144369" cy="507535"/>
              <a:chOff x="259279" y="4217609"/>
              <a:chExt cx="1144369" cy="507535"/>
            </a:xfrm>
          </p:grpSpPr>
          <p:sp>
            <p:nvSpPr>
              <p:cNvPr id="59" name="圓角矩形 58"/>
              <p:cNvSpPr/>
              <p:nvPr/>
            </p:nvSpPr>
            <p:spPr bwMode="auto">
              <a:xfrm>
                <a:off x="259279" y="4217609"/>
                <a:ext cx="1144369" cy="507535"/>
              </a:xfrm>
              <a:prstGeom prst="roundRect">
                <a:avLst/>
              </a:prstGeom>
              <a:solidFill>
                <a:srgbClr val="D9F7FB"/>
              </a:solidFill>
              <a:ln w="9525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kumimoji="0" lang="zh-TW" altLang="en-US" sz="1400" b="1" dirty="0" smtClean="0">
                  <a:solidFill>
                    <a:prstClr val="black"/>
                  </a:solidFill>
                  <a:latin typeface="Times New Roman"/>
                  <a:ea typeface="標楷體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288620" y="4351234"/>
                <a:ext cx="1115028" cy="23661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kumimoji="0" lang="zh-TW" altLang="en-US" sz="1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標楷體"/>
                  </a:rPr>
                  <a:t>人工智慧</a:t>
                </a:r>
                <a:endParaRPr kumimoji="0" lang="zh-TW" altLang="en-US" sz="1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標楷體"/>
                </a:endParaRPr>
              </a:p>
            </p:txBody>
          </p:sp>
        </p:grpSp>
      </p:grpSp>
      <p:cxnSp>
        <p:nvCxnSpPr>
          <p:cNvPr id="50" name="直線接點 49"/>
          <p:cNvCxnSpPr/>
          <p:nvPr/>
        </p:nvCxnSpPr>
        <p:spPr bwMode="auto">
          <a:xfrm>
            <a:off x="5728020" y="2219041"/>
            <a:ext cx="0" cy="3827200"/>
          </a:xfrm>
          <a:prstGeom prst="line">
            <a:avLst/>
          </a:prstGeom>
          <a:solidFill>
            <a:schemeClr val="bg1">
              <a:lumMod val="50000"/>
            </a:schemeClr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直線接點 50"/>
          <p:cNvCxnSpPr/>
          <p:nvPr/>
        </p:nvCxnSpPr>
        <p:spPr bwMode="auto">
          <a:xfrm>
            <a:off x="4455793" y="2223146"/>
            <a:ext cx="0" cy="3827200"/>
          </a:xfrm>
          <a:prstGeom prst="line">
            <a:avLst/>
          </a:prstGeom>
          <a:solidFill>
            <a:schemeClr val="bg1">
              <a:lumMod val="50000"/>
            </a:schemeClr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線接點 51"/>
          <p:cNvCxnSpPr/>
          <p:nvPr/>
        </p:nvCxnSpPr>
        <p:spPr bwMode="auto">
          <a:xfrm>
            <a:off x="3167272" y="2223146"/>
            <a:ext cx="0" cy="3827200"/>
          </a:xfrm>
          <a:prstGeom prst="line">
            <a:avLst/>
          </a:prstGeom>
          <a:solidFill>
            <a:schemeClr val="bg1">
              <a:lumMod val="50000"/>
            </a:schemeClr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線接點 52"/>
          <p:cNvCxnSpPr/>
          <p:nvPr/>
        </p:nvCxnSpPr>
        <p:spPr bwMode="auto">
          <a:xfrm>
            <a:off x="1965898" y="2223146"/>
            <a:ext cx="0" cy="3827200"/>
          </a:xfrm>
          <a:prstGeom prst="line">
            <a:avLst/>
          </a:prstGeom>
          <a:solidFill>
            <a:schemeClr val="bg1">
              <a:lumMod val="50000"/>
            </a:schemeClr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直線接點 67"/>
          <p:cNvCxnSpPr/>
          <p:nvPr/>
        </p:nvCxnSpPr>
        <p:spPr bwMode="auto">
          <a:xfrm>
            <a:off x="1439664" y="2699659"/>
            <a:ext cx="7460601" cy="0"/>
          </a:xfrm>
          <a:prstGeom prst="line">
            <a:avLst/>
          </a:prstGeom>
          <a:solidFill>
            <a:schemeClr val="bg1">
              <a:lumMod val="50000"/>
            </a:schemeClr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直線接點 69"/>
          <p:cNvCxnSpPr/>
          <p:nvPr/>
        </p:nvCxnSpPr>
        <p:spPr bwMode="auto">
          <a:xfrm>
            <a:off x="1431876" y="3723704"/>
            <a:ext cx="7460601" cy="0"/>
          </a:xfrm>
          <a:prstGeom prst="line">
            <a:avLst/>
          </a:prstGeom>
          <a:solidFill>
            <a:schemeClr val="bg1">
              <a:lumMod val="50000"/>
            </a:schemeClr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直線接點 70"/>
          <p:cNvCxnSpPr/>
          <p:nvPr/>
        </p:nvCxnSpPr>
        <p:spPr bwMode="auto">
          <a:xfrm>
            <a:off x="1403648" y="4702212"/>
            <a:ext cx="7460601" cy="0"/>
          </a:xfrm>
          <a:prstGeom prst="line">
            <a:avLst/>
          </a:prstGeom>
          <a:solidFill>
            <a:schemeClr val="bg1">
              <a:lumMod val="50000"/>
            </a:schemeClr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直線接點 71"/>
          <p:cNvCxnSpPr/>
          <p:nvPr/>
        </p:nvCxnSpPr>
        <p:spPr bwMode="auto">
          <a:xfrm>
            <a:off x="1431877" y="5640246"/>
            <a:ext cx="7460601" cy="0"/>
          </a:xfrm>
          <a:prstGeom prst="line">
            <a:avLst/>
          </a:prstGeom>
          <a:solidFill>
            <a:schemeClr val="bg1">
              <a:lumMod val="50000"/>
            </a:schemeClr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橢圓 14"/>
          <p:cNvSpPr/>
          <p:nvPr/>
        </p:nvSpPr>
        <p:spPr bwMode="auto">
          <a:xfrm>
            <a:off x="1881915" y="2614706"/>
            <a:ext cx="170096" cy="180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zh-TW" altLang="en-US" sz="1800" smtClean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77" name="橢圓 76"/>
          <p:cNvSpPr/>
          <p:nvPr/>
        </p:nvSpPr>
        <p:spPr bwMode="auto">
          <a:xfrm>
            <a:off x="1891845" y="3615192"/>
            <a:ext cx="170096" cy="18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zh-TW" altLang="en-US" sz="1800" smtClean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cxnSp>
        <p:nvCxnSpPr>
          <p:cNvPr id="97" name="直線接點 96"/>
          <p:cNvCxnSpPr/>
          <p:nvPr/>
        </p:nvCxnSpPr>
        <p:spPr bwMode="auto">
          <a:xfrm>
            <a:off x="7027627" y="2223146"/>
            <a:ext cx="0" cy="3827200"/>
          </a:xfrm>
          <a:prstGeom prst="line">
            <a:avLst/>
          </a:prstGeom>
          <a:solidFill>
            <a:schemeClr val="bg1">
              <a:lumMod val="50000"/>
            </a:schemeClr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直線接點 132"/>
          <p:cNvCxnSpPr/>
          <p:nvPr/>
        </p:nvCxnSpPr>
        <p:spPr bwMode="auto">
          <a:xfrm>
            <a:off x="8320308" y="2223146"/>
            <a:ext cx="0" cy="3827200"/>
          </a:xfrm>
          <a:prstGeom prst="line">
            <a:avLst/>
          </a:prstGeom>
          <a:solidFill>
            <a:schemeClr val="bg1">
              <a:lumMod val="50000"/>
            </a:schemeClr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橢圓 133"/>
          <p:cNvSpPr/>
          <p:nvPr/>
        </p:nvSpPr>
        <p:spPr bwMode="auto">
          <a:xfrm>
            <a:off x="1881915" y="5522279"/>
            <a:ext cx="170096" cy="180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zh-TW" altLang="en-US" sz="1800" smtClean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135" name="橢圓 134"/>
          <p:cNvSpPr/>
          <p:nvPr/>
        </p:nvSpPr>
        <p:spPr bwMode="auto">
          <a:xfrm>
            <a:off x="3082224" y="3640243"/>
            <a:ext cx="170096" cy="180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zh-TW" altLang="en-US" sz="1800" smtClean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136" name="橢圓 135"/>
          <p:cNvSpPr/>
          <p:nvPr/>
        </p:nvSpPr>
        <p:spPr bwMode="auto">
          <a:xfrm>
            <a:off x="3082224" y="4612212"/>
            <a:ext cx="170096" cy="180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zh-TW" altLang="en-US" sz="1800" smtClean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137" name="橢圓 136"/>
          <p:cNvSpPr/>
          <p:nvPr/>
        </p:nvSpPr>
        <p:spPr bwMode="auto">
          <a:xfrm>
            <a:off x="3082224" y="2614706"/>
            <a:ext cx="170096" cy="18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zh-TW" altLang="en-US" sz="1800" smtClean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138" name="橢圓 137"/>
          <p:cNvSpPr/>
          <p:nvPr/>
        </p:nvSpPr>
        <p:spPr bwMode="auto">
          <a:xfrm>
            <a:off x="4370745" y="2614706"/>
            <a:ext cx="170096" cy="18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zh-TW" altLang="en-US" sz="1800" smtClean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139" name="橢圓 138"/>
          <p:cNvSpPr/>
          <p:nvPr/>
        </p:nvSpPr>
        <p:spPr bwMode="auto">
          <a:xfrm>
            <a:off x="5642972" y="2636029"/>
            <a:ext cx="170096" cy="18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zh-TW" altLang="en-US" sz="1800" smtClean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140" name="橢圓 139"/>
          <p:cNvSpPr/>
          <p:nvPr/>
        </p:nvSpPr>
        <p:spPr bwMode="auto">
          <a:xfrm>
            <a:off x="6942579" y="2636029"/>
            <a:ext cx="170096" cy="18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zh-TW" altLang="en-US" sz="1800" smtClean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141" name="橢圓 140"/>
          <p:cNvSpPr/>
          <p:nvPr/>
        </p:nvSpPr>
        <p:spPr bwMode="auto">
          <a:xfrm>
            <a:off x="8235260" y="2609659"/>
            <a:ext cx="170096" cy="18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zh-TW" altLang="en-US" sz="1800" smtClean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142" name="橢圓 141"/>
          <p:cNvSpPr/>
          <p:nvPr/>
        </p:nvSpPr>
        <p:spPr bwMode="auto">
          <a:xfrm>
            <a:off x="4370745" y="3633704"/>
            <a:ext cx="170096" cy="18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zh-TW" altLang="en-US" sz="1800" smtClean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143" name="橢圓 142"/>
          <p:cNvSpPr/>
          <p:nvPr/>
        </p:nvSpPr>
        <p:spPr bwMode="auto">
          <a:xfrm>
            <a:off x="5624488" y="3640243"/>
            <a:ext cx="170096" cy="18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zh-TW" altLang="en-US" sz="1800" smtClean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144" name="橢圓 143"/>
          <p:cNvSpPr/>
          <p:nvPr/>
        </p:nvSpPr>
        <p:spPr bwMode="auto">
          <a:xfrm>
            <a:off x="6931331" y="3630136"/>
            <a:ext cx="170096" cy="18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zh-TW" altLang="en-US" sz="1800" smtClean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145" name="橢圓 144"/>
          <p:cNvSpPr/>
          <p:nvPr/>
        </p:nvSpPr>
        <p:spPr bwMode="auto">
          <a:xfrm>
            <a:off x="8235260" y="3640243"/>
            <a:ext cx="170096" cy="18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zh-TW" altLang="en-US" sz="1800" smtClean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146" name="橢圓 145"/>
          <p:cNvSpPr/>
          <p:nvPr/>
        </p:nvSpPr>
        <p:spPr bwMode="auto">
          <a:xfrm>
            <a:off x="1881915" y="4635221"/>
            <a:ext cx="170096" cy="18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zh-TW" altLang="en-US" sz="1800" smtClean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147" name="橢圓 146"/>
          <p:cNvSpPr/>
          <p:nvPr/>
        </p:nvSpPr>
        <p:spPr bwMode="auto">
          <a:xfrm>
            <a:off x="4370745" y="4612212"/>
            <a:ext cx="170096" cy="18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zh-TW" altLang="en-US" sz="1800" smtClean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148" name="橢圓 147"/>
          <p:cNvSpPr/>
          <p:nvPr/>
        </p:nvSpPr>
        <p:spPr bwMode="auto">
          <a:xfrm>
            <a:off x="5642972" y="4619277"/>
            <a:ext cx="170096" cy="18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zh-TW" altLang="en-US" sz="1800" smtClean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149" name="橢圓 148"/>
          <p:cNvSpPr/>
          <p:nvPr/>
        </p:nvSpPr>
        <p:spPr bwMode="auto">
          <a:xfrm>
            <a:off x="6945360" y="4619277"/>
            <a:ext cx="170096" cy="18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zh-TW" altLang="en-US" sz="1800" smtClean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150" name="橢圓 149"/>
          <p:cNvSpPr/>
          <p:nvPr/>
        </p:nvSpPr>
        <p:spPr bwMode="auto">
          <a:xfrm>
            <a:off x="8235260" y="4626342"/>
            <a:ext cx="170096" cy="18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zh-TW" altLang="en-US" sz="1800" smtClean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151" name="橢圓 150"/>
          <p:cNvSpPr/>
          <p:nvPr/>
        </p:nvSpPr>
        <p:spPr bwMode="auto">
          <a:xfrm>
            <a:off x="3090660" y="5548391"/>
            <a:ext cx="170096" cy="18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zh-TW" altLang="en-US" sz="1800" smtClean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152" name="橢圓 151"/>
          <p:cNvSpPr/>
          <p:nvPr/>
        </p:nvSpPr>
        <p:spPr bwMode="auto">
          <a:xfrm>
            <a:off x="4370745" y="5548391"/>
            <a:ext cx="170096" cy="18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zh-TW" altLang="en-US" sz="1800" smtClean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153" name="橢圓 152"/>
          <p:cNvSpPr/>
          <p:nvPr/>
        </p:nvSpPr>
        <p:spPr bwMode="auto">
          <a:xfrm>
            <a:off x="5642972" y="5548391"/>
            <a:ext cx="170096" cy="18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zh-TW" altLang="en-US" sz="1800" smtClean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154" name="橢圓 153"/>
          <p:cNvSpPr/>
          <p:nvPr/>
        </p:nvSpPr>
        <p:spPr bwMode="auto">
          <a:xfrm>
            <a:off x="6948264" y="5548391"/>
            <a:ext cx="170096" cy="18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zh-TW" altLang="en-US" sz="1800" smtClean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155" name="橢圓 154"/>
          <p:cNvSpPr/>
          <p:nvPr/>
        </p:nvSpPr>
        <p:spPr bwMode="auto">
          <a:xfrm>
            <a:off x="8248674" y="5564240"/>
            <a:ext cx="170096" cy="18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zh-TW" altLang="en-US" sz="1800" smtClean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52373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" y="548679"/>
            <a:ext cx="9144000" cy="852793"/>
          </a:xfrm>
        </p:spPr>
        <p:txBody>
          <a:bodyPr/>
          <a:lstStyle/>
          <a:p>
            <a:r>
              <a:rPr lang="en-US" altLang="zh-TW" dirty="0" smtClean="0">
                <a:latin typeface="+mn-lt"/>
                <a:ea typeface="+mn-ea"/>
              </a:rPr>
              <a:t>AI SIG</a:t>
            </a:r>
            <a:r>
              <a:rPr lang="zh-TW" altLang="en-US" dirty="0" smtClean="0">
                <a:latin typeface="+mn-lt"/>
                <a:ea typeface="+mn-ea"/>
              </a:rPr>
              <a:t>成立</a:t>
            </a:r>
            <a:r>
              <a:rPr lang="zh-TW" altLang="en-US" dirty="0">
                <a:latin typeface="+mn-lt"/>
                <a:ea typeface="+mn-ea"/>
              </a:rPr>
              <a:t>程序</a:t>
            </a:r>
          </a:p>
        </p:txBody>
      </p:sp>
      <p:cxnSp>
        <p:nvCxnSpPr>
          <p:cNvPr id="14" name="直線接點 13"/>
          <p:cNvCxnSpPr/>
          <p:nvPr/>
        </p:nvCxnSpPr>
        <p:spPr bwMode="auto">
          <a:xfrm>
            <a:off x="181896" y="3357442"/>
            <a:ext cx="8839201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5012489" y="1556792"/>
            <a:ext cx="1223766" cy="1368603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 smtClean="0">
                <a:solidFill>
                  <a:prstClr val="black"/>
                </a:solidFill>
              </a:rPr>
              <a:t>SIG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 smtClean="0">
                <a:solidFill>
                  <a:prstClr val="black"/>
                </a:solidFill>
              </a:rPr>
              <a:t>發起人</a:t>
            </a:r>
            <a:endParaRPr kumimoji="0" lang="en-US" altLang="zh-TW" sz="1800" dirty="0" smtClean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 smtClean="0">
                <a:solidFill>
                  <a:prstClr val="black"/>
                </a:solidFill>
              </a:rPr>
              <a:t>會議</a:t>
            </a:r>
            <a:endParaRPr kumimoji="0" lang="en-US" altLang="zh-TW" sz="1800" dirty="0" smtClean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 smtClean="0">
                <a:solidFill>
                  <a:prstClr val="black"/>
                </a:solidFill>
              </a:rPr>
              <a:t>(11/1)</a:t>
            </a:r>
            <a:endParaRPr kumimoji="0" lang="zh-TW" altLang="en-US" sz="1800" dirty="0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36347" y="1556793"/>
            <a:ext cx="1196093" cy="1368602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 smtClean="0">
                <a:solidFill>
                  <a:prstClr val="black"/>
                </a:solidFill>
              </a:rPr>
              <a:t>提報</a:t>
            </a:r>
            <a:endParaRPr kumimoji="0" lang="en-US" altLang="zh-TW" sz="1800" dirty="0" smtClean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 smtClean="0">
                <a:solidFill>
                  <a:prstClr val="black"/>
                </a:solidFill>
              </a:rPr>
              <a:t>理監事會</a:t>
            </a:r>
            <a:endParaRPr kumimoji="0" lang="en-US" altLang="zh-TW" sz="1800" dirty="0" smtClean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sz="1800" dirty="0">
              <a:solidFill>
                <a:prstClr val="black"/>
              </a:solidFill>
            </a:endParaRPr>
          </a:p>
        </p:txBody>
      </p:sp>
      <p:sp>
        <p:nvSpPr>
          <p:cNvPr id="26" name="向右箭號 25"/>
          <p:cNvSpPr/>
          <p:nvPr/>
        </p:nvSpPr>
        <p:spPr>
          <a:xfrm>
            <a:off x="6456235" y="1940781"/>
            <a:ext cx="780061" cy="408099"/>
          </a:xfrm>
          <a:prstGeom prst="righ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915816" y="1556793"/>
            <a:ext cx="1136268" cy="131714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 smtClean="0">
                <a:solidFill>
                  <a:prstClr val="black"/>
                </a:solidFill>
              </a:rPr>
              <a:t>籌組</a:t>
            </a:r>
            <a:r>
              <a:rPr kumimoji="0" lang="en-US" altLang="zh-TW" sz="1800" dirty="0" smtClean="0">
                <a:solidFill>
                  <a:prstClr val="black"/>
                </a:solidFill>
              </a:rPr>
              <a:t>SIG</a:t>
            </a:r>
            <a:r>
              <a:rPr kumimoji="0" lang="zh-TW" altLang="en-US" sz="1800" dirty="0" smtClean="0">
                <a:solidFill>
                  <a:prstClr val="black"/>
                </a:solidFill>
              </a:rPr>
              <a:t>產業需求探討會議</a:t>
            </a:r>
            <a:endParaRPr kumimoji="0" lang="en-US" altLang="zh-TW" sz="1800" dirty="0" smtClean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 smtClean="0">
                <a:solidFill>
                  <a:prstClr val="black"/>
                </a:solidFill>
              </a:rPr>
              <a:t>(8/30)</a:t>
            </a:r>
            <a:endParaRPr kumimoji="0" lang="zh-TW" altLang="en-US" sz="1800" dirty="0">
              <a:solidFill>
                <a:prstClr val="black"/>
              </a:solidFill>
            </a:endParaRPr>
          </a:p>
        </p:txBody>
      </p:sp>
      <p:sp>
        <p:nvSpPr>
          <p:cNvPr id="12" name="向右箭號 11"/>
          <p:cNvSpPr/>
          <p:nvPr/>
        </p:nvSpPr>
        <p:spPr bwMode="auto">
          <a:xfrm>
            <a:off x="4126208" y="1927706"/>
            <a:ext cx="809945" cy="40809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zh-TW" altLang="en-US" sz="1800" smtClean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cxnSp>
        <p:nvCxnSpPr>
          <p:cNvPr id="28" name="直線接點 27"/>
          <p:cNvCxnSpPr/>
          <p:nvPr/>
        </p:nvCxnSpPr>
        <p:spPr>
          <a:xfrm>
            <a:off x="3470057" y="2902098"/>
            <a:ext cx="1363" cy="725883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5662212" y="2928187"/>
            <a:ext cx="1363" cy="725883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7955013" y="2924944"/>
            <a:ext cx="1363" cy="725883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 bwMode="auto">
          <a:xfrm>
            <a:off x="683568" y="1556792"/>
            <a:ext cx="1136268" cy="131714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prstClr val="black"/>
                </a:solidFill>
              </a:rPr>
              <a:t>籌組</a:t>
            </a:r>
            <a:r>
              <a:rPr kumimoji="0" lang="en-US" altLang="zh-TW" sz="1800" dirty="0">
                <a:solidFill>
                  <a:prstClr val="black"/>
                </a:solidFill>
              </a:rPr>
              <a:t>SIG</a:t>
            </a:r>
            <a:r>
              <a:rPr kumimoji="0" lang="zh-TW" altLang="en-US" sz="1800" dirty="0">
                <a:solidFill>
                  <a:prstClr val="black"/>
                </a:solidFill>
              </a:rPr>
              <a:t>規劃</a:t>
            </a:r>
            <a:r>
              <a:rPr kumimoji="0" lang="zh-TW" altLang="en-US" sz="1800" dirty="0" smtClean="0">
                <a:solidFill>
                  <a:prstClr val="black"/>
                </a:solidFill>
              </a:rPr>
              <a:t>會議</a:t>
            </a:r>
            <a:endParaRPr kumimoji="0" lang="en-US" altLang="zh-TW" sz="1800" dirty="0" smtClean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 smtClean="0">
                <a:solidFill>
                  <a:prstClr val="black"/>
                </a:solidFill>
              </a:rPr>
              <a:t>(8/5)</a:t>
            </a:r>
            <a:endParaRPr kumimoji="0" lang="zh-TW" altLang="en-US" sz="1800" dirty="0">
              <a:solidFill>
                <a:prstClr val="black"/>
              </a:solidFill>
            </a:endParaRPr>
          </a:p>
        </p:txBody>
      </p:sp>
      <p:sp>
        <p:nvSpPr>
          <p:cNvPr id="17" name="向右箭號 16"/>
          <p:cNvSpPr/>
          <p:nvPr/>
        </p:nvSpPr>
        <p:spPr bwMode="auto">
          <a:xfrm>
            <a:off x="1979712" y="1916832"/>
            <a:ext cx="809945" cy="40809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zh-TW" altLang="en-US" sz="1800" smtClean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pSp>
        <p:nvGrpSpPr>
          <p:cNvPr id="3" name="群組 5"/>
          <p:cNvGrpSpPr/>
          <p:nvPr/>
        </p:nvGrpSpPr>
        <p:grpSpPr>
          <a:xfrm>
            <a:off x="251520" y="3553134"/>
            <a:ext cx="8568953" cy="2468153"/>
            <a:chOff x="251520" y="4372199"/>
            <a:chExt cx="8568953" cy="1454066"/>
          </a:xfrm>
        </p:grpSpPr>
        <p:sp>
          <p:nvSpPr>
            <p:cNvPr id="8" name="矩形 7"/>
            <p:cNvSpPr/>
            <p:nvPr/>
          </p:nvSpPr>
          <p:spPr>
            <a:xfrm>
              <a:off x="4644008" y="4372199"/>
              <a:ext cx="2084119" cy="145406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6700" indent="-266700" eaLnBrk="1" fontAlgn="auto" hangingPunct="1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kumimoji="0" lang="zh-TW" altLang="en-US" sz="1600" dirty="0" smtClean="0">
                  <a:solidFill>
                    <a:schemeClr val="tx1"/>
                  </a:solidFill>
                </a:rPr>
                <a:t>確認任務、工作內容、組織運作</a:t>
              </a:r>
              <a:endParaRPr kumimoji="0" lang="zh-TW" altLang="en-US" sz="1600" dirty="0">
                <a:solidFill>
                  <a:schemeClr val="tx1"/>
                </a:solidFill>
              </a:endParaRPr>
            </a:p>
            <a:p>
              <a:pPr marL="266700" indent="-266700" eaLnBrk="1" fontAlgn="auto" hangingPunct="1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kumimoji="0" lang="zh-TW" altLang="en-US" sz="1600" dirty="0" smtClean="0">
                  <a:solidFill>
                    <a:schemeClr val="tx1"/>
                  </a:solidFill>
                </a:rPr>
                <a:t>推舉</a:t>
              </a:r>
              <a:r>
                <a:rPr kumimoji="0" lang="zh-TW" altLang="en-US" sz="1600" dirty="0">
                  <a:solidFill>
                    <a:schemeClr val="tx1"/>
                  </a:solidFill>
                </a:rPr>
                <a:t>正</a:t>
              </a:r>
              <a:r>
                <a:rPr kumimoji="0" lang="zh-TW" altLang="en-US" sz="1600" dirty="0" smtClean="0">
                  <a:solidFill>
                    <a:schemeClr val="tx1"/>
                  </a:solidFill>
                </a:rPr>
                <a:t>副召集人</a:t>
              </a:r>
              <a:endParaRPr kumimoji="0" lang="en-US" altLang="zh-TW" sz="1600" dirty="0" smtClean="0">
                <a:solidFill>
                  <a:schemeClr val="tx1"/>
                </a:solidFill>
              </a:endParaRPr>
            </a:p>
            <a:p>
              <a:pPr marL="266700" indent="-266700" eaLnBrk="1" fontAlgn="auto" hangingPunct="1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kumimoji="0" lang="zh-TW" altLang="en-US" sz="1600" dirty="0" smtClean="0">
                  <a:solidFill>
                    <a:schemeClr val="tx1"/>
                  </a:solidFill>
                </a:rPr>
                <a:t>討論推動應用領域</a:t>
              </a:r>
              <a:endParaRPr kumimoji="0" lang="en-US" altLang="zh-TW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843652" y="4383913"/>
              <a:ext cx="1976821" cy="143644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6700" indent="-266700" eaLnBrk="1" fontAlgn="auto" hangingPunct="1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kumimoji="0" lang="zh-TW" altLang="en-US" sz="1600" dirty="0" smtClean="0">
                  <a:solidFill>
                    <a:prstClr val="black"/>
                  </a:solidFill>
                </a:rPr>
                <a:t>提</a:t>
              </a:r>
              <a:r>
                <a:rPr kumimoji="0" lang="zh-TW" altLang="en-US" sz="1600" dirty="0">
                  <a:solidFill>
                    <a:prstClr val="black"/>
                  </a:solidFill>
                </a:rPr>
                <a:t>報</a:t>
              </a:r>
              <a:r>
                <a:rPr kumimoji="0" lang="zh-TW" altLang="en-US" sz="1600" dirty="0" smtClean="0">
                  <a:solidFill>
                    <a:prstClr val="black"/>
                  </a:solidFill>
                </a:rPr>
                <a:t>理監事會</a:t>
              </a:r>
              <a:endParaRPr kumimoji="0" lang="en-US" altLang="zh-TW" sz="1600" dirty="0" smtClean="0">
                <a:solidFill>
                  <a:prstClr val="black"/>
                </a:solidFill>
              </a:endParaRPr>
            </a:p>
            <a:p>
              <a:pPr marL="266700" indent="-266700" eaLnBrk="1" fontAlgn="auto" hangingPunct="1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kumimoji="0" lang="en-US" altLang="zh-TW" sz="1600" dirty="0" smtClean="0">
                  <a:solidFill>
                    <a:prstClr val="black"/>
                  </a:solidFill>
                </a:rPr>
                <a:t>SIG</a:t>
              </a:r>
              <a:r>
                <a:rPr kumimoji="0" lang="zh-TW" altLang="en-US" sz="1600" dirty="0" smtClean="0">
                  <a:solidFill>
                    <a:prstClr val="black"/>
                  </a:solidFill>
                </a:rPr>
                <a:t>開始運作</a:t>
              </a:r>
              <a:endParaRPr kumimoji="0" lang="en-US" altLang="zh-TW" sz="1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483768" y="4372200"/>
              <a:ext cx="1998367" cy="14540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6700" indent="-266700" eaLnBrk="1" fontAlgn="auto" hangingPunct="1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endParaRPr kumimoji="0" lang="en-US" altLang="zh-TW" sz="1600" dirty="0" smtClean="0">
                <a:solidFill>
                  <a:prstClr val="black"/>
                </a:solidFill>
              </a:endParaRPr>
            </a:p>
            <a:p>
              <a:pPr marL="266700" lvl="0" indent="-266700">
                <a:buFont typeface="+mj-lt"/>
                <a:buAutoNum type="arabicPeriod"/>
              </a:pPr>
              <a:r>
                <a:rPr lang="zh-TW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進行產業需求探討</a:t>
              </a:r>
              <a:r>
                <a:rPr lang="zh-TW" altLang="zh-TW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， 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以規劃</a:t>
              </a:r>
              <a:r>
                <a:rPr lang="en-US" altLang="zh-TW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SIG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的任務與工作</a:t>
              </a:r>
              <a:endParaRPr lang="zh-TW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266700" indent="-266700" eaLnBrk="1" fontAlgn="auto" hangingPunct="1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kumimoji="0" lang="zh-TW" altLang="en-US" sz="1600" dirty="0" smtClean="0">
                  <a:solidFill>
                    <a:schemeClr val="tx1"/>
                  </a:solidFill>
                </a:rPr>
                <a:t>號召</a:t>
              </a:r>
              <a:r>
                <a:rPr kumimoji="0" lang="zh-TW" altLang="en-US" sz="1600" dirty="0">
                  <a:solidFill>
                    <a:schemeClr val="tx1"/>
                  </a:solidFill>
                </a:rPr>
                <a:t>會員和潛在會員參與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en-US" altLang="zh-TW" sz="1600" dirty="0">
                <a:solidFill>
                  <a:prstClr val="black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51520" y="4374394"/>
              <a:ext cx="2112986" cy="145187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6700" indent="-266700" eaLnBrk="1" fontAlgn="auto" hangingPunct="1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kumimoji="0" lang="zh-TW" altLang="en-US" sz="1600" dirty="0" smtClean="0">
                  <a:solidFill>
                    <a:prstClr val="black"/>
                  </a:solidFill>
                </a:rPr>
                <a:t>蒐集市場規模資訊</a:t>
              </a:r>
              <a:endParaRPr kumimoji="0" lang="en-US" altLang="zh-TW" sz="1600" dirty="0" smtClean="0">
                <a:solidFill>
                  <a:prstClr val="black"/>
                </a:solidFill>
              </a:endParaRPr>
            </a:p>
            <a:p>
              <a:pPr marL="266700" indent="-266700" eaLnBrk="1" fontAlgn="auto" hangingPunct="1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kumimoji="0" lang="zh-TW" altLang="en-US" sz="1600" dirty="0" smtClean="0">
                  <a:solidFill>
                    <a:prstClr val="black"/>
                  </a:solidFill>
                </a:rPr>
                <a:t>台灣產業生態體系分析及所面臨之問題</a:t>
              </a:r>
              <a:endParaRPr kumimoji="0" lang="en-US" altLang="zh-TW" sz="1600" dirty="0" smtClean="0">
                <a:solidFill>
                  <a:prstClr val="black"/>
                </a:solidFill>
              </a:endParaRPr>
            </a:p>
            <a:p>
              <a:pPr marL="266700" indent="-266700" eaLnBrk="1" fontAlgn="auto" hangingPunct="1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kumimoji="0" lang="zh-TW" altLang="en-US" sz="1600" dirty="0" smtClean="0">
                  <a:solidFill>
                    <a:prstClr val="black"/>
                  </a:solidFill>
                </a:rPr>
                <a:t>台灣業者所面臨之機會與挑戰</a:t>
              </a:r>
              <a:endParaRPr kumimoji="0" lang="en-US" altLang="zh-TW" sz="1600" dirty="0" smtClean="0">
                <a:solidFill>
                  <a:prstClr val="black"/>
                </a:solidFill>
              </a:endParaRPr>
            </a:p>
            <a:p>
              <a:pPr marL="266700" indent="-266700" eaLnBrk="1" fontAlgn="auto" hangingPunct="1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zh-TW" alt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籌劃</a:t>
              </a:r>
              <a:r>
                <a:rPr lang="en-US" altLang="zh-TW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SIG</a:t>
              </a:r>
              <a:r>
                <a:rPr lang="zh-TW" alt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產業需求探討會議</a:t>
              </a:r>
              <a:endParaRPr lang="en-US" altLang="zh-TW" sz="16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0" name="直線接點 19"/>
          <p:cNvCxnSpPr/>
          <p:nvPr/>
        </p:nvCxnSpPr>
        <p:spPr>
          <a:xfrm>
            <a:off x="1251702" y="2852936"/>
            <a:ext cx="0" cy="703925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13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需</a:t>
            </a:r>
            <a:r>
              <a:rPr lang="zh-TW" altLang="en-US" dirty="0"/>
              <a:t>求</a:t>
            </a:r>
            <a:r>
              <a:rPr lang="zh-TW" altLang="en-US" dirty="0" smtClean="0"/>
              <a:t>訪談對象</a:t>
            </a:r>
            <a:endParaRPr lang="zh-TW" altLang="en-US" dirty="0"/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9091017"/>
              </p:ext>
            </p:extLst>
          </p:nvPr>
        </p:nvGraphicFramePr>
        <p:xfrm>
          <a:off x="827584" y="1628800"/>
          <a:ext cx="7344816" cy="4778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字方塊 1"/>
          <p:cNvSpPr txBox="1"/>
          <p:nvPr/>
        </p:nvSpPr>
        <p:spPr>
          <a:xfrm>
            <a:off x="4860032" y="2924944"/>
            <a:ext cx="1537320" cy="99487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富邦媒體科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</a:t>
            </a:r>
            <a:endParaRPr lang="en-US" altLang="zh-TW" sz="1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易飛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</a:t>
            </a:r>
            <a:endParaRPr lang="en-US" altLang="zh-TW" sz="1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亞東電子商務</a:t>
            </a:r>
            <a:endParaRPr lang="en-US" altLang="zh-TW" sz="1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痞客邦</a:t>
            </a:r>
            <a:r>
              <a:rPr lang="en-US" altLang="zh-TW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</p:txBody>
      </p:sp>
      <p:sp>
        <p:nvSpPr>
          <p:cNvPr id="7" name="文字方塊 1"/>
          <p:cNvSpPr txBox="1"/>
          <p:nvPr/>
        </p:nvSpPr>
        <p:spPr>
          <a:xfrm>
            <a:off x="2735796" y="4149080"/>
            <a:ext cx="1224136" cy="86409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玉山銀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</a:t>
            </a:r>
            <a:endParaRPr lang="en-US" altLang="zh-TW" sz="1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王道銀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</a:t>
            </a:r>
            <a:endParaRPr lang="en-US" altLang="zh-TW" sz="1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基富通證券</a:t>
            </a:r>
            <a:r>
              <a:rPr lang="en-US" altLang="zh-TW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</p:txBody>
      </p:sp>
      <p:sp>
        <p:nvSpPr>
          <p:cNvPr id="8" name="文字方塊 1"/>
          <p:cNvSpPr txBox="1"/>
          <p:nvPr/>
        </p:nvSpPr>
        <p:spPr>
          <a:xfrm>
            <a:off x="3635896" y="5183528"/>
            <a:ext cx="1224136" cy="5962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程曦資訊</a:t>
            </a:r>
            <a:endParaRPr lang="en-US" altLang="zh-TW" sz="1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網際智慧</a:t>
            </a:r>
            <a:r>
              <a:rPr lang="en-US" altLang="zh-TW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8609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業者面對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AI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的共通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問題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—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訪談結果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87724"/>
            <a:ext cx="8579296" cy="464958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對於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AI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的瞭解自認不足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，對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於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可解決什麼議題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很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有興趣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專業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人才磁吸至特定產業，如金融保險業 </a:t>
            </a:r>
            <a:r>
              <a:rPr kumimoji="0" lang="zh-TW" altLang="en-US" sz="2400" dirty="0"/>
              <a:t>、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大型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高科技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業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缺乏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實驗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認證場域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：即使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招募到人才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，開發之應用也不敢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直接商業化，因為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Performance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不易被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驗證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投資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成本考量：一套解決方案可能需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上千萬元，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維護成本也高；以服務業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而言，國內市場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太小，願投入者僅少數規模較大的產業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如銀行業及電信業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無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個資處理的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Guideline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：如廣告投放業者想與銀行、電信業者合作，但提到個資隱私保障就無法進行下去，因為雙方都不知如何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處理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3951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7025" y="490612"/>
            <a:ext cx="8811228" cy="994172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8/30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產業主要問題及需求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(1/2)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29948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人才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人才缺乏，招募不易，以深度學習為例，學界人才較多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建議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透過產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合作平台，對於人才招募與訓練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將有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加分的效果。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希望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透過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協會跟學校、法人進行人才培育相關工作。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技術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希望能有跨不同晶片方案的整合型軟體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平台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Deep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learning 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是技術門檻，必須投入資源長期發展以求生根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資料標記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(label)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耗時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費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力，若有相關技術能減輕標記成本，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將有助於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AI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發展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8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預設簡報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Georgia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微軟正黑體" pitchFamily="34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微軟正黑體" pitchFamily="34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預設簡報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Georgia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微軟正黑體" pitchFamily="34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微軟正黑體" pitchFamily="34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Georgia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微軟正黑體" pitchFamily="34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微軟正黑體" pitchFamily="34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Georgia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微軟正黑體" pitchFamily="34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微軟正黑體" pitchFamily="34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5117</TotalTime>
  <Words>1568</Words>
  <Application>Microsoft Office PowerPoint</Application>
  <PresentationFormat>如螢幕大小 (4:3)</PresentationFormat>
  <Paragraphs>215</Paragraphs>
  <Slides>20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20</vt:i4>
      </vt:variant>
    </vt:vector>
  </HeadingPairs>
  <TitlesOfParts>
    <vt:vector size="32" baseType="lpstr">
      <vt:lpstr>微軟正黑體</vt:lpstr>
      <vt:lpstr>新細明體</vt:lpstr>
      <vt:lpstr>標楷體</vt:lpstr>
      <vt:lpstr>Arial</vt:lpstr>
      <vt:lpstr>Calibri</vt:lpstr>
      <vt:lpstr>Georgia</vt:lpstr>
      <vt:lpstr>Times New Roman</vt:lpstr>
      <vt:lpstr>Wingdings</vt:lpstr>
      <vt:lpstr>2_預設簡報設計</vt:lpstr>
      <vt:lpstr>5_預設簡報設計</vt:lpstr>
      <vt:lpstr>2_佈景主題1</vt:lpstr>
      <vt:lpstr>佈景主題1</vt:lpstr>
      <vt:lpstr>PowerPoint 簡報</vt:lpstr>
      <vt:lpstr>人工智慧(AI)SIG發起程序 與章程(草案)</vt:lpstr>
      <vt:lpstr>大綱</vt:lpstr>
      <vt:lpstr>PowerPoint 簡報</vt:lpstr>
      <vt:lpstr>SIG與協會鏈結搭建技術產業化最佳平臺</vt:lpstr>
      <vt:lpstr>AI SIG成立程序</vt:lpstr>
      <vt:lpstr>需求訪談對象</vt:lpstr>
      <vt:lpstr>業者面對AI的共通問題—訪談結果</vt:lpstr>
      <vt:lpstr>8/30產業主要問題及需求(1/2)</vt:lpstr>
      <vt:lpstr>8/30產業主要問題及需求(2/2)</vt:lpstr>
      <vt:lpstr>章程(草案)-總則(1/2)</vt:lpstr>
      <vt:lpstr>章程(草案)-總則(2/2)</vt:lpstr>
      <vt:lpstr>章程(草案)-會員資格及權利義務</vt:lpstr>
      <vt:lpstr>章程(草案)-SIG組織及工作(1/4)</vt:lpstr>
      <vt:lpstr>章程(草案)-SIG組織及工作(2/4)</vt:lpstr>
      <vt:lpstr>章程(草案)-SIG組織及工作(3/4)</vt:lpstr>
      <vt:lpstr>章程(草案)-SIG組織及工作(4/4)</vt:lpstr>
      <vt:lpstr>章程(草案)-存續與終止</vt:lpstr>
      <vt:lpstr>章程(草案)-附則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ITRI</cp:lastModifiedBy>
  <cp:revision>886</cp:revision>
  <cp:lastPrinted>2017-11-01T02:22:42Z</cp:lastPrinted>
  <dcterms:created xsi:type="dcterms:W3CDTF">2015-11-24T05:10:22Z</dcterms:created>
  <dcterms:modified xsi:type="dcterms:W3CDTF">2017-11-01T02:22:48Z</dcterms:modified>
</cp:coreProperties>
</file>