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80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60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03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52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3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53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08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22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49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98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19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13AF-8E82-4357-B883-A68AF6D63CFE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E64F-BE43-4742-8F51-A38BAD124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0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99926"/>
              </p:ext>
            </p:extLst>
          </p:nvPr>
        </p:nvGraphicFramePr>
        <p:xfrm>
          <a:off x="134635" y="1136575"/>
          <a:ext cx="6534725" cy="8640961"/>
        </p:xfrm>
        <a:graphic>
          <a:graphicData uri="http://schemas.openxmlformats.org/drawingml/2006/table">
            <a:tbl>
              <a:tblPr/>
              <a:tblGrid>
                <a:gridCol w="1480185"/>
                <a:gridCol w="3110324"/>
                <a:gridCol w="1944216"/>
              </a:tblGrid>
              <a:tr h="4152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 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議程 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主講者</a:t>
                      </a:r>
                      <a:r>
                        <a:rPr lang="en-US" altLang="zh-TW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705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13:30~14:00 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報到及入座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32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7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i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14:00~14:05 </a:t>
                      </a:r>
                      <a:endParaRPr lang="zh-TW" altLang="en-US" sz="2800" b="1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致詞 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洪偉淦 召集人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63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14:05~14:35 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台灣雲協物聯網資安 </a:t>
                      </a:r>
                      <a:r>
                        <a:rPr lang="en-US" altLang="zh-TW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SIG </a:t>
                      </a:r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綜整說明 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郭淑儀 副主任秘書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7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i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14:35~15:15 </a:t>
                      </a:r>
                      <a:endParaRPr lang="zh-TW" altLang="en-US" sz="2800" b="1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成員自我介紹及經驗分享 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與會來賓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63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i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15:15~15:25 </a:t>
                      </a:r>
                      <a:endParaRPr lang="zh-TW" altLang="en-US" sz="2800" b="1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Networking 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Time</a:t>
                      </a:r>
                    </a:p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休息時間分組成員交流</a:t>
                      </a:r>
                      <a:r>
                        <a:rPr lang="en-US" altLang="zh-TW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32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6315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15:25~16:00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推舉智慧家庭暨智慧照護 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WG Leader 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洪偉淦 召集人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631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60960" marB="609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討論並確認後續 </a:t>
                      </a:r>
                      <a:r>
                        <a:rPr lang="en-US" altLang="zh-TW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WG </a:t>
                      </a:r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工作重點 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WG Leader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7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i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16:00~16:10 </a:t>
                      </a:r>
                      <a:endParaRPr lang="zh-TW" altLang="en-US" sz="2800" b="1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總結 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洪偉淦 召集人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-22811" y="200472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台灣雲端物聯網產業協會物聯網資安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SIG</a:t>
            </a: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智慧家庭暨智慧照護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WG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第一次工作小組會議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452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105</Words>
  <Application>Microsoft Office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cp:lastPrinted>2018-04-12T04:35:27Z</cp:lastPrinted>
  <dcterms:created xsi:type="dcterms:W3CDTF">2018-04-12T04:26:04Z</dcterms:created>
  <dcterms:modified xsi:type="dcterms:W3CDTF">2018-04-12T05:41:08Z</dcterms:modified>
</cp:coreProperties>
</file>