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  <p:sldMasterId id="2147484114" r:id="rId2"/>
    <p:sldMasterId id="2147484132" r:id="rId3"/>
    <p:sldMasterId id="2147484151" r:id="rId4"/>
  </p:sldMasterIdLst>
  <p:notesMasterIdLst>
    <p:notesMasterId r:id="rId26"/>
  </p:notesMasterIdLst>
  <p:handoutMasterIdLst>
    <p:handoutMasterId r:id="rId27"/>
  </p:handoutMasterIdLst>
  <p:sldIdLst>
    <p:sldId id="1430" r:id="rId5"/>
    <p:sldId id="1486" r:id="rId6"/>
    <p:sldId id="1473" r:id="rId7"/>
    <p:sldId id="1488" r:id="rId8"/>
    <p:sldId id="1475" r:id="rId9"/>
    <p:sldId id="1487" r:id="rId10"/>
    <p:sldId id="1489" r:id="rId11"/>
    <p:sldId id="1490" r:id="rId12"/>
    <p:sldId id="1491" r:id="rId13"/>
    <p:sldId id="1492" r:id="rId14"/>
    <p:sldId id="1493" r:id="rId15"/>
    <p:sldId id="1494" r:id="rId16"/>
    <p:sldId id="1495" r:id="rId17"/>
    <p:sldId id="1476" r:id="rId18"/>
    <p:sldId id="1477" r:id="rId19"/>
    <p:sldId id="1478" r:id="rId20"/>
    <p:sldId id="1479" r:id="rId21"/>
    <p:sldId id="1481" r:id="rId22"/>
    <p:sldId id="1482" r:id="rId23"/>
    <p:sldId id="1484" r:id="rId24"/>
    <p:sldId id="1451" r:id="rId25"/>
  </p:sldIdLst>
  <p:sldSz cx="9144000" cy="6858000" type="screen4x3"/>
  <p:notesSz cx="6864350" cy="9996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1pPr>
    <a:lvl2pPr marL="456877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2pPr>
    <a:lvl3pPr marL="913755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3pPr>
    <a:lvl4pPr marL="1370632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4pPr>
    <a:lvl5pPr marL="182751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5pPr>
    <a:lvl6pPr marL="2284386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6pPr>
    <a:lvl7pPr marL="2741264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7pPr>
    <a:lvl8pPr marL="3198142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8pPr>
    <a:lvl9pPr marL="3655018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FFCC00"/>
    <a:srgbClr val="0000CC"/>
    <a:srgbClr val="CCFFFF"/>
    <a:srgbClr val="9900CC"/>
    <a:srgbClr val="009900"/>
    <a:srgbClr val="FF00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087" autoAdjust="0"/>
  </p:normalViewPr>
  <p:slideViewPr>
    <p:cSldViewPr>
      <p:cViewPr varScale="1">
        <p:scale>
          <a:sx n="67" d="100"/>
          <a:sy n="67" d="100"/>
        </p:scale>
        <p:origin x="10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84418-193B-4A50-AA0D-FB8EAB56BE8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88F5239-3156-4D4A-89C1-62E9DEBCB29C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理事長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副理事長</a:t>
          </a:r>
        </a:p>
      </dgm:t>
    </dgm:pt>
    <dgm:pt modelId="{9BC04DBE-0383-45C3-AE4F-0BB0401FE600}" type="parTrans" cxnId="{4188248D-8D12-4C80-A5C9-7633C469F9B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F33630-E453-4AC3-9ABE-375ABFE5ACFC}" type="sibTrans" cxnId="{4188248D-8D12-4C80-A5C9-7633C469F9B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AE088-642B-4644-A544-B1285CD6656F}" type="asst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常務監事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監事</a:t>
          </a:r>
        </a:p>
      </dgm:t>
    </dgm:pt>
    <dgm:pt modelId="{63EE1996-F7C3-4EBC-A4F4-1487B12F2909}" type="parTrans" cxnId="{3937959A-C2B1-4DB1-8B15-53118F7C445F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AAA9E9-C6DF-42E4-BC9D-D8F03508D2A2}" type="sibTrans" cxnId="{3937959A-C2B1-4DB1-8B15-53118F7C445F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E081E0-8A07-4E7D-98A6-9A0422E473B1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系統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454E872E-EAF1-43BA-8F29-8F511A617BA4}" type="parTrans" cxnId="{24657999-9EE2-4D26-95CF-4AB24FB2395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F66C48-E783-43DB-BA2C-1ADB3DE9201E}" type="sibTrans" cxnId="{24657999-9EE2-4D26-95CF-4AB24FB2395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73049-B049-4ABC-B03A-1D5E5A909A5B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應用服務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3AA3517B-9A10-4BE0-B7CA-71DFA1ABC8DA}" type="parTrans" cxnId="{9C7C9249-EB1E-431E-9AF2-AE7050A1CEB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A4F813-5345-4AD4-A28D-440697ECE6A4}" type="sibTrans" cxnId="{9C7C9249-EB1E-431E-9AF2-AE7050A1CEB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B3B12C-C722-445C-AF7E-2F910A861B73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政策法制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2032D4-1F24-423C-ABA9-EBA77B57F9ED}" type="parTrans" cxnId="{070B45B1-F1D0-4997-B6B6-F36B15D961C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8AE07D-3A03-430A-A9A7-95914D139FDF}" type="sibTrans" cxnId="{070B45B1-F1D0-4997-B6B6-F36B15D961C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B828EE-7D03-4D65-92E5-9F161E901E00}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技術專家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10E54435-2EF0-4F25-96A4-CB006B1F4447}" type="parTrans" cxnId="{98DC205A-BA5E-444F-8115-5EF18A72E41E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3827E8-C196-42D0-A9D4-353AF85FA124}" type="sibTrans" cxnId="{98DC205A-BA5E-444F-8115-5EF18A72E41E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5FA4EF-EBB6-47E5-8DFF-61820217A799}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合作推廣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70733DCF-EE11-4687-85BD-8C0B75B7BC3C}" type="parTrans" cxnId="{42763965-2936-4869-97B9-6870C846A6A9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847251-9F0F-463A-99FB-673BDE79C5C0}" type="sibTrans" cxnId="{42763965-2936-4869-97B9-6870C846A6A9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2B761F-1494-429B-BDBB-738B290B5DB5}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兩岸事務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1A2964FE-898B-4AD7-97F9-3DF255FC6135}" type="parTrans" cxnId="{9C10A1C9-4A1E-48FA-874A-C55491D4E2F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B2637C-D80F-4897-B3E4-C6B0E7169DE7}" type="sibTrans" cxnId="{9C10A1C9-4A1E-48FA-874A-C55491D4E2F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5DE0D5-F4E7-4BFF-BBCF-411B8697C183}" type="asst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常務理事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理事</a:t>
          </a:r>
        </a:p>
      </dgm:t>
    </dgm:pt>
    <dgm:pt modelId="{FA1BCAD0-3A13-4798-A1AA-9323E199BCA4}" type="parTrans" cxnId="{88266FA0-AC6E-4199-996E-5CA5A97E997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124AE5-EFC0-4F0D-AB59-DC8346A46BD3}" type="sibTrans" cxnId="{88266FA0-AC6E-4199-996E-5CA5A97E997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853C1C-A59F-4CEF-BCB5-2A483375F53B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秘書組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秘書長</a:t>
          </a:r>
        </a:p>
      </dgm:t>
    </dgm:pt>
    <dgm:pt modelId="{B0120E45-691D-4CBA-97FF-CAF135A24C5F}" type="parTrans" cxnId="{3A829A74-87A0-42F0-823F-65840F3C3BAA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D2F177-F0EC-41FA-BA55-4894C4DFC672}" type="sibTrans" cxnId="{3A829A74-87A0-42F0-823F-65840F3C3BAA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54CF40-6786-4593-9523-CD78A19D50F8}" type="pres">
      <dgm:prSet presAssocID="{93B84418-193B-4A50-AA0D-FB8EAB56BE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69373AF-595C-4C67-AC81-F76DE4B8778E}" type="pres">
      <dgm:prSet presAssocID="{A88F5239-3156-4D4A-89C1-62E9DEBCB29C}" presName="hierRoot1" presStyleCnt="0">
        <dgm:presLayoutVars>
          <dgm:hierBranch val="init"/>
        </dgm:presLayoutVars>
      </dgm:prSet>
      <dgm:spPr/>
    </dgm:pt>
    <dgm:pt modelId="{4ADDC5EA-22BA-46CD-AE90-87CAB3D9736D}" type="pres">
      <dgm:prSet presAssocID="{A88F5239-3156-4D4A-89C1-62E9DEBCB29C}" presName="rootComposite1" presStyleCnt="0"/>
      <dgm:spPr/>
    </dgm:pt>
    <dgm:pt modelId="{66EED236-8A4E-45C8-AC81-38623CA18537}" type="pres">
      <dgm:prSet presAssocID="{A88F5239-3156-4D4A-89C1-62E9DEBCB29C}" presName="rootText1" presStyleLbl="node0" presStyleIdx="0" presStyleCnt="1" custScaleX="120004" custScaleY="159200" custLinFactY="-37064" custLinFactNeighborX="-89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B05C58-2F8E-431F-88E5-B34E3AC0A941}" type="pres">
      <dgm:prSet presAssocID="{A88F5239-3156-4D4A-89C1-62E9DEBCB29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448DE713-A2C5-4408-844D-99E24774F721}" type="pres">
      <dgm:prSet presAssocID="{A88F5239-3156-4D4A-89C1-62E9DEBCB29C}" presName="hierChild2" presStyleCnt="0"/>
      <dgm:spPr/>
    </dgm:pt>
    <dgm:pt modelId="{A42995CA-DC94-4A53-AD8B-AC09ED2D98D0}" type="pres">
      <dgm:prSet presAssocID="{454E872E-EAF1-43BA-8F29-8F511A617BA4}" presName="Name37" presStyleLbl="parChTrans1D2" presStyleIdx="0" presStyleCnt="9"/>
      <dgm:spPr/>
      <dgm:t>
        <a:bodyPr/>
        <a:lstStyle/>
        <a:p>
          <a:endParaRPr lang="zh-TW" altLang="en-US"/>
        </a:p>
      </dgm:t>
    </dgm:pt>
    <dgm:pt modelId="{2D5A2E04-40C5-40DF-8A18-68A336AADABA}" type="pres">
      <dgm:prSet presAssocID="{17E081E0-8A07-4E7D-98A6-9A0422E473B1}" presName="hierRoot2" presStyleCnt="0">
        <dgm:presLayoutVars>
          <dgm:hierBranch val="init"/>
        </dgm:presLayoutVars>
      </dgm:prSet>
      <dgm:spPr/>
    </dgm:pt>
    <dgm:pt modelId="{D010BAED-40BF-4B22-B453-D9E99AC19429}" type="pres">
      <dgm:prSet presAssocID="{17E081E0-8A07-4E7D-98A6-9A0422E473B1}" presName="rootComposite" presStyleCnt="0"/>
      <dgm:spPr/>
    </dgm:pt>
    <dgm:pt modelId="{2947F258-450D-4094-A617-ABAE0AD507C9}" type="pres">
      <dgm:prSet presAssocID="{17E081E0-8A07-4E7D-98A6-9A0422E473B1}" presName="rootText" presStyleLbl="node2" presStyleIdx="0" presStyleCnt="6" custScaleY="159200" custLinFactX="-10037" custLinFactNeighborX="-100000" custLinFactNeighborY="805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CC4BDD9-DD39-41F0-995C-7EA8D0398C0F}" type="pres">
      <dgm:prSet presAssocID="{17E081E0-8A07-4E7D-98A6-9A0422E473B1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D85B2DCD-8498-442F-8352-F2492C87AE27}" type="pres">
      <dgm:prSet presAssocID="{17E081E0-8A07-4E7D-98A6-9A0422E473B1}" presName="hierChild4" presStyleCnt="0"/>
      <dgm:spPr/>
    </dgm:pt>
    <dgm:pt modelId="{AC148623-283D-4F95-BBAE-BEC8B584CE7A}" type="pres">
      <dgm:prSet presAssocID="{17E081E0-8A07-4E7D-98A6-9A0422E473B1}" presName="hierChild5" presStyleCnt="0"/>
      <dgm:spPr/>
    </dgm:pt>
    <dgm:pt modelId="{9ECFE6DA-69BD-4E1E-A74F-1B323A675A40}" type="pres">
      <dgm:prSet presAssocID="{3AA3517B-9A10-4BE0-B7CA-71DFA1ABC8DA}" presName="Name37" presStyleLbl="parChTrans1D2" presStyleIdx="1" presStyleCnt="9"/>
      <dgm:spPr/>
      <dgm:t>
        <a:bodyPr/>
        <a:lstStyle/>
        <a:p>
          <a:endParaRPr lang="zh-TW" altLang="en-US"/>
        </a:p>
      </dgm:t>
    </dgm:pt>
    <dgm:pt modelId="{6C189871-09D6-49E6-A87A-FE54ADB33A7E}" type="pres">
      <dgm:prSet presAssocID="{51873049-B049-4ABC-B03A-1D5E5A909A5B}" presName="hierRoot2" presStyleCnt="0">
        <dgm:presLayoutVars>
          <dgm:hierBranch val="init"/>
        </dgm:presLayoutVars>
      </dgm:prSet>
      <dgm:spPr/>
    </dgm:pt>
    <dgm:pt modelId="{3A9D5268-993B-4B40-88F5-59A7D3DE6937}" type="pres">
      <dgm:prSet presAssocID="{51873049-B049-4ABC-B03A-1D5E5A909A5B}" presName="rootComposite" presStyleCnt="0"/>
      <dgm:spPr/>
    </dgm:pt>
    <dgm:pt modelId="{CEF750F9-7F98-43A8-80DE-5238231CA738}" type="pres">
      <dgm:prSet presAssocID="{51873049-B049-4ABC-B03A-1D5E5A909A5B}" presName="rootText" presStyleLbl="node2" presStyleIdx="1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39E40E-6876-440A-8F0E-6C4D5D4D3A6D}" type="pres">
      <dgm:prSet presAssocID="{51873049-B049-4ABC-B03A-1D5E5A909A5B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2D31550A-9C7C-4BFA-8E5D-D1546C4E97EC}" type="pres">
      <dgm:prSet presAssocID="{51873049-B049-4ABC-B03A-1D5E5A909A5B}" presName="hierChild4" presStyleCnt="0"/>
      <dgm:spPr/>
    </dgm:pt>
    <dgm:pt modelId="{55392209-AC71-404D-BDD4-2A01AF89B8DA}" type="pres">
      <dgm:prSet presAssocID="{51873049-B049-4ABC-B03A-1D5E5A909A5B}" presName="hierChild5" presStyleCnt="0"/>
      <dgm:spPr/>
    </dgm:pt>
    <dgm:pt modelId="{F7383805-EBC1-45D9-8F88-45D136863E95}" type="pres">
      <dgm:prSet presAssocID="{AC2032D4-1F24-423C-ABA9-EBA77B57F9ED}" presName="Name37" presStyleLbl="parChTrans1D2" presStyleIdx="2" presStyleCnt="9"/>
      <dgm:spPr/>
      <dgm:t>
        <a:bodyPr/>
        <a:lstStyle/>
        <a:p>
          <a:endParaRPr lang="zh-TW" altLang="en-US"/>
        </a:p>
      </dgm:t>
    </dgm:pt>
    <dgm:pt modelId="{29A77742-AF86-4CA3-9A4E-21BEFF4E6DAA}" type="pres">
      <dgm:prSet presAssocID="{3DB3B12C-C722-445C-AF7E-2F910A861B73}" presName="hierRoot2" presStyleCnt="0">
        <dgm:presLayoutVars>
          <dgm:hierBranch val="init"/>
        </dgm:presLayoutVars>
      </dgm:prSet>
      <dgm:spPr/>
    </dgm:pt>
    <dgm:pt modelId="{FD09AEFB-ADBD-4C20-A00E-59490B77AF64}" type="pres">
      <dgm:prSet presAssocID="{3DB3B12C-C722-445C-AF7E-2F910A861B73}" presName="rootComposite" presStyleCnt="0"/>
      <dgm:spPr/>
    </dgm:pt>
    <dgm:pt modelId="{5ACAC956-84B4-4BBA-983D-0A6AE8504C42}" type="pres">
      <dgm:prSet presAssocID="{3DB3B12C-C722-445C-AF7E-2F910A861B73}" presName="rootText" presStyleLbl="node2" presStyleIdx="2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82EF05-EA75-426D-A725-6A5E723C41CE}" type="pres">
      <dgm:prSet presAssocID="{3DB3B12C-C722-445C-AF7E-2F910A861B73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3391AC0A-C1A9-49CD-9A97-64AA0015C502}" type="pres">
      <dgm:prSet presAssocID="{3DB3B12C-C722-445C-AF7E-2F910A861B73}" presName="hierChild4" presStyleCnt="0"/>
      <dgm:spPr/>
    </dgm:pt>
    <dgm:pt modelId="{8776A303-6A13-4705-AF7E-9449CF8AE62A}" type="pres">
      <dgm:prSet presAssocID="{3DB3B12C-C722-445C-AF7E-2F910A861B73}" presName="hierChild5" presStyleCnt="0"/>
      <dgm:spPr/>
    </dgm:pt>
    <dgm:pt modelId="{54B58673-3D90-4753-BAF8-FDD62B402F26}" type="pres">
      <dgm:prSet presAssocID="{10E54435-2EF0-4F25-96A4-CB006B1F4447}" presName="Name37" presStyleLbl="parChTrans1D2" presStyleIdx="3" presStyleCnt="9"/>
      <dgm:spPr/>
      <dgm:t>
        <a:bodyPr/>
        <a:lstStyle/>
        <a:p>
          <a:endParaRPr lang="zh-TW" altLang="en-US"/>
        </a:p>
      </dgm:t>
    </dgm:pt>
    <dgm:pt modelId="{2154D6C2-0DAF-476C-B835-4F134580676C}" type="pres">
      <dgm:prSet presAssocID="{3AB828EE-7D03-4D65-92E5-9F161E901E00}" presName="hierRoot2" presStyleCnt="0">
        <dgm:presLayoutVars>
          <dgm:hierBranch val="init"/>
        </dgm:presLayoutVars>
      </dgm:prSet>
      <dgm:spPr/>
    </dgm:pt>
    <dgm:pt modelId="{C353D6C2-CF4A-41A0-9AFA-96C4FD89E1EA}" type="pres">
      <dgm:prSet presAssocID="{3AB828EE-7D03-4D65-92E5-9F161E901E00}" presName="rootComposite" presStyleCnt="0"/>
      <dgm:spPr/>
    </dgm:pt>
    <dgm:pt modelId="{B5C47E64-7AF2-4793-93B3-93F8576F94B7}" type="pres">
      <dgm:prSet presAssocID="{3AB828EE-7D03-4D65-92E5-9F161E901E00}" presName="rootText" presStyleLbl="node2" presStyleIdx="3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429130-FD6A-4367-BEEF-2A6A431E5ED4}" type="pres">
      <dgm:prSet presAssocID="{3AB828EE-7D03-4D65-92E5-9F161E901E00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E4675DAB-3845-4B50-AEFC-96348F4B49C9}" type="pres">
      <dgm:prSet presAssocID="{3AB828EE-7D03-4D65-92E5-9F161E901E00}" presName="hierChild4" presStyleCnt="0"/>
      <dgm:spPr/>
    </dgm:pt>
    <dgm:pt modelId="{E9350DEC-FADF-4A02-B207-02B2D63EFD0A}" type="pres">
      <dgm:prSet presAssocID="{3AB828EE-7D03-4D65-92E5-9F161E901E00}" presName="hierChild5" presStyleCnt="0"/>
      <dgm:spPr/>
    </dgm:pt>
    <dgm:pt modelId="{20617DE0-1EF3-4552-BB30-9F3116D8E22F}" type="pres">
      <dgm:prSet presAssocID="{70733DCF-EE11-4687-85BD-8C0B75B7BC3C}" presName="Name37" presStyleLbl="parChTrans1D2" presStyleIdx="4" presStyleCnt="9"/>
      <dgm:spPr/>
      <dgm:t>
        <a:bodyPr/>
        <a:lstStyle/>
        <a:p>
          <a:endParaRPr lang="zh-TW" altLang="en-US"/>
        </a:p>
      </dgm:t>
    </dgm:pt>
    <dgm:pt modelId="{4281824D-54E7-4373-8DC8-4FD0D38BEAA7}" type="pres">
      <dgm:prSet presAssocID="{BB5FA4EF-EBB6-47E5-8DFF-61820217A799}" presName="hierRoot2" presStyleCnt="0">
        <dgm:presLayoutVars>
          <dgm:hierBranch val="init"/>
        </dgm:presLayoutVars>
      </dgm:prSet>
      <dgm:spPr/>
    </dgm:pt>
    <dgm:pt modelId="{A493C1AA-8E6F-45C5-A1A0-85E22B38E03B}" type="pres">
      <dgm:prSet presAssocID="{BB5FA4EF-EBB6-47E5-8DFF-61820217A799}" presName="rootComposite" presStyleCnt="0"/>
      <dgm:spPr/>
    </dgm:pt>
    <dgm:pt modelId="{9240E70D-68A5-40AC-8216-AFA601D05A52}" type="pres">
      <dgm:prSet presAssocID="{BB5FA4EF-EBB6-47E5-8DFF-61820217A799}" presName="rootText" presStyleLbl="node2" presStyleIdx="4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15F35F-EA62-4EDE-A257-3A06BBD71A02}" type="pres">
      <dgm:prSet presAssocID="{BB5FA4EF-EBB6-47E5-8DFF-61820217A799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0B38AB2E-F5F6-4981-9A09-AD1FBE6A6E73}" type="pres">
      <dgm:prSet presAssocID="{BB5FA4EF-EBB6-47E5-8DFF-61820217A799}" presName="hierChild4" presStyleCnt="0"/>
      <dgm:spPr/>
    </dgm:pt>
    <dgm:pt modelId="{B4B7B5F5-23D6-4553-A324-01F3B539497F}" type="pres">
      <dgm:prSet presAssocID="{BB5FA4EF-EBB6-47E5-8DFF-61820217A799}" presName="hierChild5" presStyleCnt="0"/>
      <dgm:spPr/>
    </dgm:pt>
    <dgm:pt modelId="{52ABED7D-9BEB-4C25-875A-273DF921590D}" type="pres">
      <dgm:prSet presAssocID="{1A2964FE-898B-4AD7-97F9-3DF255FC6135}" presName="Name37" presStyleLbl="parChTrans1D2" presStyleIdx="5" presStyleCnt="9"/>
      <dgm:spPr/>
      <dgm:t>
        <a:bodyPr/>
        <a:lstStyle/>
        <a:p>
          <a:endParaRPr lang="zh-TW" altLang="en-US"/>
        </a:p>
      </dgm:t>
    </dgm:pt>
    <dgm:pt modelId="{9D2FBEAB-2227-46E0-AB7C-817971964653}" type="pres">
      <dgm:prSet presAssocID="{CF2B761F-1494-429B-BDBB-738B290B5DB5}" presName="hierRoot2" presStyleCnt="0">
        <dgm:presLayoutVars>
          <dgm:hierBranch val="init"/>
        </dgm:presLayoutVars>
      </dgm:prSet>
      <dgm:spPr/>
    </dgm:pt>
    <dgm:pt modelId="{4308D553-A629-45E6-8A96-BE936CE021FD}" type="pres">
      <dgm:prSet presAssocID="{CF2B761F-1494-429B-BDBB-738B290B5DB5}" presName="rootComposite" presStyleCnt="0"/>
      <dgm:spPr/>
    </dgm:pt>
    <dgm:pt modelId="{DAD9A56C-6B93-457A-938E-16AD0B2ED8D1}" type="pres">
      <dgm:prSet presAssocID="{CF2B761F-1494-429B-BDBB-738B290B5DB5}" presName="rootText" presStyleLbl="node2" presStyleIdx="5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1448D9-5662-4592-B73B-1FF48FC7AB18}" type="pres">
      <dgm:prSet presAssocID="{CF2B761F-1494-429B-BDBB-738B290B5DB5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7CE27C75-2073-4F62-BF2A-D464847C26A7}" type="pres">
      <dgm:prSet presAssocID="{CF2B761F-1494-429B-BDBB-738B290B5DB5}" presName="hierChild4" presStyleCnt="0"/>
      <dgm:spPr/>
    </dgm:pt>
    <dgm:pt modelId="{DD1C5626-9429-4E1B-8BF5-E313530A4E03}" type="pres">
      <dgm:prSet presAssocID="{CF2B761F-1494-429B-BDBB-738B290B5DB5}" presName="hierChild5" presStyleCnt="0"/>
      <dgm:spPr/>
    </dgm:pt>
    <dgm:pt modelId="{9CE8B956-783D-49FB-89E9-C991FBBF0084}" type="pres">
      <dgm:prSet presAssocID="{A88F5239-3156-4D4A-89C1-62E9DEBCB29C}" presName="hierChild3" presStyleCnt="0"/>
      <dgm:spPr/>
    </dgm:pt>
    <dgm:pt modelId="{5F3F2DFE-1D51-481F-AF81-AEE54E2B5C25}" type="pres">
      <dgm:prSet presAssocID="{FA1BCAD0-3A13-4798-A1AA-9323E199BCA4}" presName="Name111" presStyleLbl="parChTrans1D2" presStyleIdx="6" presStyleCnt="9"/>
      <dgm:spPr/>
      <dgm:t>
        <a:bodyPr/>
        <a:lstStyle/>
        <a:p>
          <a:endParaRPr lang="zh-TW" altLang="en-US"/>
        </a:p>
      </dgm:t>
    </dgm:pt>
    <dgm:pt modelId="{EB2AE6B9-403A-4D3F-906D-58418154E2B1}" type="pres">
      <dgm:prSet presAssocID="{135DE0D5-F4E7-4BFF-BBCF-411B8697C183}" presName="hierRoot3" presStyleCnt="0">
        <dgm:presLayoutVars>
          <dgm:hierBranch val="init"/>
        </dgm:presLayoutVars>
      </dgm:prSet>
      <dgm:spPr/>
    </dgm:pt>
    <dgm:pt modelId="{8392FEED-0C33-43D7-A92A-428DF1026268}" type="pres">
      <dgm:prSet presAssocID="{135DE0D5-F4E7-4BFF-BBCF-411B8697C183}" presName="rootComposite3" presStyleCnt="0"/>
      <dgm:spPr/>
    </dgm:pt>
    <dgm:pt modelId="{F4E7A089-1C7A-407C-B993-DDF529503952}" type="pres">
      <dgm:prSet presAssocID="{135DE0D5-F4E7-4BFF-BBCF-411B8697C183}" presName="rootText3" presStyleLbl="asst1" presStyleIdx="0" presStyleCnt="3" custScaleX="113294" custScaleY="159200" custLinFactNeighborX="-65628" custLinFactNeighborY="-86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DE68B9-F2C4-4E45-8EC7-EFAEAEFFF6A5}" type="pres">
      <dgm:prSet presAssocID="{135DE0D5-F4E7-4BFF-BBCF-411B8697C183}" presName="rootConnector3" presStyleLbl="asst1" presStyleIdx="0" presStyleCnt="3"/>
      <dgm:spPr/>
      <dgm:t>
        <a:bodyPr/>
        <a:lstStyle/>
        <a:p>
          <a:endParaRPr lang="zh-TW" altLang="en-US"/>
        </a:p>
      </dgm:t>
    </dgm:pt>
    <dgm:pt modelId="{4C682737-F9A1-4AD6-9268-43828DC6254B}" type="pres">
      <dgm:prSet presAssocID="{135DE0D5-F4E7-4BFF-BBCF-411B8697C183}" presName="hierChild6" presStyleCnt="0"/>
      <dgm:spPr/>
    </dgm:pt>
    <dgm:pt modelId="{55563C9C-85E1-48EF-8E6C-56B82F7C9DD0}" type="pres">
      <dgm:prSet presAssocID="{135DE0D5-F4E7-4BFF-BBCF-411B8697C183}" presName="hierChild7" presStyleCnt="0"/>
      <dgm:spPr/>
    </dgm:pt>
    <dgm:pt modelId="{72913A61-4E2F-49B9-A79E-E3A949DD282D}" type="pres">
      <dgm:prSet presAssocID="{63EE1996-F7C3-4EBC-A4F4-1487B12F2909}" presName="Name111" presStyleLbl="parChTrans1D2" presStyleIdx="7" presStyleCnt="9"/>
      <dgm:spPr/>
      <dgm:t>
        <a:bodyPr/>
        <a:lstStyle/>
        <a:p>
          <a:endParaRPr lang="zh-TW" altLang="en-US"/>
        </a:p>
      </dgm:t>
    </dgm:pt>
    <dgm:pt modelId="{DF323D8A-CD2A-48B8-BE2B-3D8C767C5427}" type="pres">
      <dgm:prSet presAssocID="{BDDAE088-642B-4644-A544-B1285CD6656F}" presName="hierRoot3" presStyleCnt="0">
        <dgm:presLayoutVars>
          <dgm:hierBranch val="init"/>
        </dgm:presLayoutVars>
      </dgm:prSet>
      <dgm:spPr/>
    </dgm:pt>
    <dgm:pt modelId="{8460A3E4-6D79-40F0-AA1C-FD8255574C54}" type="pres">
      <dgm:prSet presAssocID="{BDDAE088-642B-4644-A544-B1285CD6656F}" presName="rootComposite3" presStyleCnt="0"/>
      <dgm:spPr/>
    </dgm:pt>
    <dgm:pt modelId="{ED655256-AE04-4160-A356-BEDD5EF14E49}" type="pres">
      <dgm:prSet presAssocID="{BDDAE088-642B-4644-A544-B1285CD6656F}" presName="rootText3" presStyleLbl="asst1" presStyleIdx="1" presStyleCnt="3" custScaleX="113294" custScaleY="159200" custLinFactNeighborX="63862" custLinFactNeighborY="-86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FC400F-1163-4A24-8B4F-C742F7E8C901}" type="pres">
      <dgm:prSet presAssocID="{BDDAE088-642B-4644-A544-B1285CD6656F}" presName="rootConnector3" presStyleLbl="asst1" presStyleIdx="1" presStyleCnt="3"/>
      <dgm:spPr/>
      <dgm:t>
        <a:bodyPr/>
        <a:lstStyle/>
        <a:p>
          <a:endParaRPr lang="zh-TW" altLang="en-US"/>
        </a:p>
      </dgm:t>
    </dgm:pt>
    <dgm:pt modelId="{FBA3908F-D029-42FB-8E9E-7B07D0DD8DF2}" type="pres">
      <dgm:prSet presAssocID="{BDDAE088-642B-4644-A544-B1285CD6656F}" presName="hierChild6" presStyleCnt="0"/>
      <dgm:spPr/>
    </dgm:pt>
    <dgm:pt modelId="{01774C64-9091-4F31-A125-2675ACA3C140}" type="pres">
      <dgm:prSet presAssocID="{BDDAE088-642B-4644-A544-B1285CD6656F}" presName="hierChild7" presStyleCnt="0"/>
      <dgm:spPr/>
    </dgm:pt>
    <dgm:pt modelId="{6CB1DFB9-189C-4F65-A28F-A5173FC652BE}" type="pres">
      <dgm:prSet presAssocID="{B0120E45-691D-4CBA-97FF-CAF135A24C5F}" presName="Name111" presStyleLbl="parChTrans1D2" presStyleIdx="8" presStyleCnt="9"/>
      <dgm:spPr/>
      <dgm:t>
        <a:bodyPr/>
        <a:lstStyle/>
        <a:p>
          <a:endParaRPr lang="zh-TW" altLang="en-US"/>
        </a:p>
      </dgm:t>
    </dgm:pt>
    <dgm:pt modelId="{298291B5-9D07-4F16-99BD-BF89B6BBB92D}" type="pres">
      <dgm:prSet presAssocID="{2E853C1C-A59F-4CEF-BCB5-2A483375F53B}" presName="hierRoot3" presStyleCnt="0">
        <dgm:presLayoutVars>
          <dgm:hierBranch val="init"/>
        </dgm:presLayoutVars>
      </dgm:prSet>
      <dgm:spPr/>
    </dgm:pt>
    <dgm:pt modelId="{A4E17481-0600-4775-8537-8FBAC9DCDC68}" type="pres">
      <dgm:prSet presAssocID="{2E853C1C-A59F-4CEF-BCB5-2A483375F53B}" presName="rootComposite3" presStyleCnt="0"/>
      <dgm:spPr/>
    </dgm:pt>
    <dgm:pt modelId="{664AE522-0DD3-403B-92C0-DF9AEC3F1801}" type="pres">
      <dgm:prSet presAssocID="{2E853C1C-A59F-4CEF-BCB5-2A483375F53B}" presName="rootText3" presStyleLbl="asst1" presStyleIdx="2" presStyleCnt="3" custScaleX="106694" custScaleY="159200" custLinFactX="100000" custLinFactNeighborX="174459" custLinFactNeighborY="-307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EE44A1-9359-41E9-8063-6F48F6A1EFFA}" type="pres">
      <dgm:prSet presAssocID="{2E853C1C-A59F-4CEF-BCB5-2A483375F53B}" presName="rootConnector3" presStyleLbl="asst1" presStyleIdx="2" presStyleCnt="3"/>
      <dgm:spPr/>
      <dgm:t>
        <a:bodyPr/>
        <a:lstStyle/>
        <a:p>
          <a:endParaRPr lang="zh-TW" altLang="en-US"/>
        </a:p>
      </dgm:t>
    </dgm:pt>
    <dgm:pt modelId="{07992AEF-F2CE-4CFD-ADF0-179464C21389}" type="pres">
      <dgm:prSet presAssocID="{2E853C1C-A59F-4CEF-BCB5-2A483375F53B}" presName="hierChild6" presStyleCnt="0"/>
      <dgm:spPr/>
    </dgm:pt>
    <dgm:pt modelId="{4ED2D53E-12FC-4CEB-8BCE-D2349FD09B2E}" type="pres">
      <dgm:prSet presAssocID="{2E853C1C-A59F-4CEF-BCB5-2A483375F53B}" presName="hierChild7" presStyleCnt="0"/>
      <dgm:spPr/>
    </dgm:pt>
  </dgm:ptLst>
  <dgm:cxnLst>
    <dgm:cxn modelId="{C3D3B061-A0C2-449F-AD85-EAD320748106}" type="presOf" srcId="{135DE0D5-F4E7-4BFF-BBCF-411B8697C183}" destId="{B3DE68B9-F2C4-4E45-8EC7-EFAEAEFFF6A5}" srcOrd="1" destOrd="0" presId="urn:microsoft.com/office/officeart/2005/8/layout/orgChart1"/>
    <dgm:cxn modelId="{070B45B1-F1D0-4997-B6B6-F36B15D961CB}" srcId="{A88F5239-3156-4D4A-89C1-62E9DEBCB29C}" destId="{3DB3B12C-C722-445C-AF7E-2F910A861B73}" srcOrd="4" destOrd="0" parTransId="{AC2032D4-1F24-423C-ABA9-EBA77B57F9ED}" sibTransId="{928AE07D-3A03-430A-A9A7-95914D139FDF}"/>
    <dgm:cxn modelId="{7910D9FA-2A4D-4668-8AAC-72EEB54009DF}" type="presOf" srcId="{BB5FA4EF-EBB6-47E5-8DFF-61820217A799}" destId="{9240E70D-68A5-40AC-8216-AFA601D05A52}" srcOrd="0" destOrd="0" presId="urn:microsoft.com/office/officeart/2005/8/layout/orgChart1"/>
    <dgm:cxn modelId="{9D57570D-FC0D-4C79-87F7-32C688367385}" type="presOf" srcId="{51873049-B049-4ABC-B03A-1D5E5A909A5B}" destId="{AC39E40E-6876-440A-8F0E-6C4D5D4D3A6D}" srcOrd="1" destOrd="0" presId="urn:microsoft.com/office/officeart/2005/8/layout/orgChart1"/>
    <dgm:cxn modelId="{CB823A75-EEAC-46FB-9382-167A1863C252}" type="presOf" srcId="{CF2B761F-1494-429B-BDBB-738B290B5DB5}" destId="{DAD9A56C-6B93-457A-938E-16AD0B2ED8D1}" srcOrd="0" destOrd="0" presId="urn:microsoft.com/office/officeart/2005/8/layout/orgChart1"/>
    <dgm:cxn modelId="{347CAFE3-32CC-4997-A369-CD0839DDB1E2}" type="presOf" srcId="{51873049-B049-4ABC-B03A-1D5E5A909A5B}" destId="{CEF750F9-7F98-43A8-80DE-5238231CA738}" srcOrd="0" destOrd="0" presId="urn:microsoft.com/office/officeart/2005/8/layout/orgChart1"/>
    <dgm:cxn modelId="{98DC205A-BA5E-444F-8115-5EF18A72E41E}" srcId="{A88F5239-3156-4D4A-89C1-62E9DEBCB29C}" destId="{3AB828EE-7D03-4D65-92E5-9F161E901E00}" srcOrd="5" destOrd="0" parTransId="{10E54435-2EF0-4F25-96A4-CB006B1F4447}" sibTransId="{913827E8-C196-42D0-A9D4-353AF85FA124}"/>
    <dgm:cxn modelId="{4188248D-8D12-4C80-A5C9-7633C469F9B5}" srcId="{93B84418-193B-4A50-AA0D-FB8EAB56BE8A}" destId="{A88F5239-3156-4D4A-89C1-62E9DEBCB29C}" srcOrd="0" destOrd="0" parTransId="{9BC04DBE-0383-45C3-AE4F-0BB0401FE600}" sibTransId="{32F33630-E453-4AC3-9ABE-375ABFE5ACFC}"/>
    <dgm:cxn modelId="{C2A8E039-D458-40E1-A60E-155D8D14DC6B}" type="presOf" srcId="{17E081E0-8A07-4E7D-98A6-9A0422E473B1}" destId="{8CC4BDD9-DD39-41F0-995C-7EA8D0398C0F}" srcOrd="1" destOrd="0" presId="urn:microsoft.com/office/officeart/2005/8/layout/orgChart1"/>
    <dgm:cxn modelId="{597C9CC7-E46D-4344-95AD-1BA8D15AA9DD}" type="presOf" srcId="{A88F5239-3156-4D4A-89C1-62E9DEBCB29C}" destId="{66EED236-8A4E-45C8-AC81-38623CA18537}" srcOrd="0" destOrd="0" presId="urn:microsoft.com/office/officeart/2005/8/layout/orgChart1"/>
    <dgm:cxn modelId="{CF723888-959E-4B39-A579-DC660AF59E18}" type="presOf" srcId="{FA1BCAD0-3A13-4798-A1AA-9323E199BCA4}" destId="{5F3F2DFE-1D51-481F-AF81-AEE54E2B5C25}" srcOrd="0" destOrd="0" presId="urn:microsoft.com/office/officeart/2005/8/layout/orgChart1"/>
    <dgm:cxn modelId="{A7073DDF-61CA-4AC2-B9C7-13F58C80CC38}" type="presOf" srcId="{CF2B761F-1494-429B-BDBB-738B290B5DB5}" destId="{131448D9-5662-4592-B73B-1FF48FC7AB18}" srcOrd="1" destOrd="0" presId="urn:microsoft.com/office/officeart/2005/8/layout/orgChart1"/>
    <dgm:cxn modelId="{4419EE7F-F277-4058-82F4-328EAE59D842}" type="presOf" srcId="{93B84418-193B-4A50-AA0D-FB8EAB56BE8A}" destId="{F054CF40-6786-4593-9523-CD78A19D50F8}" srcOrd="0" destOrd="0" presId="urn:microsoft.com/office/officeart/2005/8/layout/orgChart1"/>
    <dgm:cxn modelId="{3A829A74-87A0-42F0-823F-65840F3C3BAA}" srcId="{A88F5239-3156-4D4A-89C1-62E9DEBCB29C}" destId="{2E853C1C-A59F-4CEF-BCB5-2A483375F53B}" srcOrd="8" destOrd="0" parTransId="{B0120E45-691D-4CBA-97FF-CAF135A24C5F}" sibTransId="{61D2F177-F0EC-41FA-BA55-4894C4DFC672}"/>
    <dgm:cxn modelId="{4629B8DE-48DC-4219-95B0-50A14DE58A7D}" type="presOf" srcId="{454E872E-EAF1-43BA-8F29-8F511A617BA4}" destId="{A42995CA-DC94-4A53-AD8B-AC09ED2D98D0}" srcOrd="0" destOrd="0" presId="urn:microsoft.com/office/officeart/2005/8/layout/orgChart1"/>
    <dgm:cxn modelId="{2CD4ED58-60D3-4A50-A741-0257BDFFDD81}" type="presOf" srcId="{AC2032D4-1F24-423C-ABA9-EBA77B57F9ED}" destId="{F7383805-EBC1-45D9-8F88-45D136863E95}" srcOrd="0" destOrd="0" presId="urn:microsoft.com/office/officeart/2005/8/layout/orgChart1"/>
    <dgm:cxn modelId="{9C10A1C9-4A1E-48FA-874A-C55491D4E2FB}" srcId="{A88F5239-3156-4D4A-89C1-62E9DEBCB29C}" destId="{CF2B761F-1494-429B-BDBB-738B290B5DB5}" srcOrd="7" destOrd="0" parTransId="{1A2964FE-898B-4AD7-97F9-3DF255FC6135}" sibTransId="{AEB2637C-D80F-4897-B3E4-C6B0E7169DE7}"/>
    <dgm:cxn modelId="{5F58C941-6FB6-47F4-ADB5-C3BE3297C5C1}" type="presOf" srcId="{70733DCF-EE11-4687-85BD-8C0B75B7BC3C}" destId="{20617DE0-1EF3-4552-BB30-9F3116D8E22F}" srcOrd="0" destOrd="0" presId="urn:microsoft.com/office/officeart/2005/8/layout/orgChart1"/>
    <dgm:cxn modelId="{FBBA6603-FBCD-4EA4-A354-7E1ACF6D8EB2}" type="presOf" srcId="{3AA3517B-9A10-4BE0-B7CA-71DFA1ABC8DA}" destId="{9ECFE6DA-69BD-4E1E-A74F-1B323A675A40}" srcOrd="0" destOrd="0" presId="urn:microsoft.com/office/officeart/2005/8/layout/orgChart1"/>
    <dgm:cxn modelId="{37928687-5463-4003-86DD-AEE5A913E081}" type="presOf" srcId="{1A2964FE-898B-4AD7-97F9-3DF255FC6135}" destId="{52ABED7D-9BEB-4C25-875A-273DF921590D}" srcOrd="0" destOrd="0" presId="urn:microsoft.com/office/officeart/2005/8/layout/orgChart1"/>
    <dgm:cxn modelId="{4F3CCA38-1151-4FD9-A25C-FBE5354E5688}" type="presOf" srcId="{17E081E0-8A07-4E7D-98A6-9A0422E473B1}" destId="{2947F258-450D-4094-A617-ABAE0AD507C9}" srcOrd="0" destOrd="0" presId="urn:microsoft.com/office/officeart/2005/8/layout/orgChart1"/>
    <dgm:cxn modelId="{A9D2584C-754E-497B-8684-FF6786D8D1F6}" type="presOf" srcId="{135DE0D5-F4E7-4BFF-BBCF-411B8697C183}" destId="{F4E7A089-1C7A-407C-B993-DDF529503952}" srcOrd="0" destOrd="0" presId="urn:microsoft.com/office/officeart/2005/8/layout/orgChart1"/>
    <dgm:cxn modelId="{B9081B3B-13C4-44D8-AE40-B94B44F725CB}" type="presOf" srcId="{BDDAE088-642B-4644-A544-B1285CD6656F}" destId="{7BFC400F-1163-4A24-8B4F-C742F7E8C901}" srcOrd="1" destOrd="0" presId="urn:microsoft.com/office/officeart/2005/8/layout/orgChart1"/>
    <dgm:cxn modelId="{24657999-9EE2-4D26-95CF-4AB24FB23955}" srcId="{A88F5239-3156-4D4A-89C1-62E9DEBCB29C}" destId="{17E081E0-8A07-4E7D-98A6-9A0422E473B1}" srcOrd="2" destOrd="0" parTransId="{454E872E-EAF1-43BA-8F29-8F511A617BA4}" sibTransId="{8AF66C48-E783-43DB-BA2C-1ADB3DE9201E}"/>
    <dgm:cxn modelId="{14ED12A6-C4D8-42C7-B7CA-A07E5AC26FD0}" type="presOf" srcId="{BB5FA4EF-EBB6-47E5-8DFF-61820217A799}" destId="{D015F35F-EA62-4EDE-A257-3A06BBD71A02}" srcOrd="1" destOrd="0" presId="urn:microsoft.com/office/officeart/2005/8/layout/orgChart1"/>
    <dgm:cxn modelId="{26F20DE4-2EAD-4FF2-B46D-AF495AB10DAD}" type="presOf" srcId="{63EE1996-F7C3-4EBC-A4F4-1487B12F2909}" destId="{72913A61-4E2F-49B9-A79E-E3A949DD282D}" srcOrd="0" destOrd="0" presId="urn:microsoft.com/office/officeart/2005/8/layout/orgChart1"/>
    <dgm:cxn modelId="{9C7C9249-EB1E-431E-9AF2-AE7050A1CEB1}" srcId="{A88F5239-3156-4D4A-89C1-62E9DEBCB29C}" destId="{51873049-B049-4ABC-B03A-1D5E5A909A5B}" srcOrd="3" destOrd="0" parTransId="{3AA3517B-9A10-4BE0-B7CA-71DFA1ABC8DA}" sibTransId="{58A4F813-5345-4AD4-A28D-440697ECE6A4}"/>
    <dgm:cxn modelId="{4F91BDD2-AE78-42D6-B566-6EB613FC0BEE}" type="presOf" srcId="{3DB3B12C-C722-445C-AF7E-2F910A861B73}" destId="{1A82EF05-EA75-426D-A725-6A5E723C41CE}" srcOrd="1" destOrd="0" presId="urn:microsoft.com/office/officeart/2005/8/layout/orgChart1"/>
    <dgm:cxn modelId="{A9C0AE08-E821-4130-97FE-0E97A041A0B0}" type="presOf" srcId="{A88F5239-3156-4D4A-89C1-62E9DEBCB29C}" destId="{25B05C58-2F8E-431F-88E5-B34E3AC0A941}" srcOrd="1" destOrd="0" presId="urn:microsoft.com/office/officeart/2005/8/layout/orgChart1"/>
    <dgm:cxn modelId="{3937959A-C2B1-4DB1-8B15-53118F7C445F}" srcId="{A88F5239-3156-4D4A-89C1-62E9DEBCB29C}" destId="{BDDAE088-642B-4644-A544-B1285CD6656F}" srcOrd="1" destOrd="0" parTransId="{63EE1996-F7C3-4EBC-A4F4-1487B12F2909}" sibTransId="{76AAA9E9-C6DF-42E4-BC9D-D8F03508D2A2}"/>
    <dgm:cxn modelId="{9A3A4604-DE7A-402E-B214-53E773C59685}" type="presOf" srcId="{2E853C1C-A59F-4CEF-BCB5-2A483375F53B}" destId="{664AE522-0DD3-403B-92C0-DF9AEC3F1801}" srcOrd="0" destOrd="0" presId="urn:microsoft.com/office/officeart/2005/8/layout/orgChart1"/>
    <dgm:cxn modelId="{9C4C8195-6296-487A-A761-469A4B8F421E}" type="presOf" srcId="{B0120E45-691D-4CBA-97FF-CAF135A24C5F}" destId="{6CB1DFB9-189C-4F65-A28F-A5173FC652BE}" srcOrd="0" destOrd="0" presId="urn:microsoft.com/office/officeart/2005/8/layout/orgChart1"/>
    <dgm:cxn modelId="{0389BA31-D1EB-41B9-AD76-E54F0A13AC29}" type="presOf" srcId="{3AB828EE-7D03-4D65-92E5-9F161E901E00}" destId="{B5C47E64-7AF2-4793-93B3-93F8576F94B7}" srcOrd="0" destOrd="0" presId="urn:microsoft.com/office/officeart/2005/8/layout/orgChart1"/>
    <dgm:cxn modelId="{42763965-2936-4869-97B9-6870C846A6A9}" srcId="{A88F5239-3156-4D4A-89C1-62E9DEBCB29C}" destId="{BB5FA4EF-EBB6-47E5-8DFF-61820217A799}" srcOrd="6" destOrd="0" parTransId="{70733DCF-EE11-4687-85BD-8C0B75B7BC3C}" sibTransId="{A6847251-9F0F-463A-99FB-673BDE79C5C0}"/>
    <dgm:cxn modelId="{FF59024D-67D1-47DA-B194-9A998F598A89}" type="presOf" srcId="{3DB3B12C-C722-445C-AF7E-2F910A861B73}" destId="{5ACAC956-84B4-4BBA-983D-0A6AE8504C42}" srcOrd="0" destOrd="0" presId="urn:microsoft.com/office/officeart/2005/8/layout/orgChart1"/>
    <dgm:cxn modelId="{DD647F79-9269-4A5D-9CE6-F6E9EFA30913}" type="presOf" srcId="{BDDAE088-642B-4644-A544-B1285CD6656F}" destId="{ED655256-AE04-4160-A356-BEDD5EF14E49}" srcOrd="0" destOrd="0" presId="urn:microsoft.com/office/officeart/2005/8/layout/orgChart1"/>
    <dgm:cxn modelId="{966D4E4D-2703-4D77-BFDB-F2A227F8BC78}" type="presOf" srcId="{10E54435-2EF0-4F25-96A4-CB006B1F4447}" destId="{54B58673-3D90-4753-BAF8-FDD62B402F26}" srcOrd="0" destOrd="0" presId="urn:microsoft.com/office/officeart/2005/8/layout/orgChart1"/>
    <dgm:cxn modelId="{EF6A5173-ABC6-47CF-A426-DCB3F0745525}" type="presOf" srcId="{3AB828EE-7D03-4D65-92E5-9F161E901E00}" destId="{6E429130-FD6A-4367-BEEF-2A6A431E5ED4}" srcOrd="1" destOrd="0" presId="urn:microsoft.com/office/officeart/2005/8/layout/orgChart1"/>
    <dgm:cxn modelId="{88266FA0-AC6E-4199-996E-5CA5A97E9971}" srcId="{A88F5239-3156-4D4A-89C1-62E9DEBCB29C}" destId="{135DE0D5-F4E7-4BFF-BBCF-411B8697C183}" srcOrd="0" destOrd="0" parTransId="{FA1BCAD0-3A13-4798-A1AA-9323E199BCA4}" sibTransId="{FE124AE5-EFC0-4F0D-AB59-DC8346A46BD3}"/>
    <dgm:cxn modelId="{922B2850-0C79-434E-B0A3-4AD0ACB8ADE0}" type="presOf" srcId="{2E853C1C-A59F-4CEF-BCB5-2A483375F53B}" destId="{57EE44A1-9359-41E9-8063-6F48F6A1EFFA}" srcOrd="1" destOrd="0" presId="urn:microsoft.com/office/officeart/2005/8/layout/orgChart1"/>
    <dgm:cxn modelId="{DB58CA9E-7869-459D-868F-A2681C5D0C7E}" type="presParOf" srcId="{F054CF40-6786-4593-9523-CD78A19D50F8}" destId="{C69373AF-595C-4C67-AC81-F76DE4B8778E}" srcOrd="0" destOrd="0" presId="urn:microsoft.com/office/officeart/2005/8/layout/orgChart1"/>
    <dgm:cxn modelId="{ACD4C359-F761-4E31-B60C-823CFAC955BE}" type="presParOf" srcId="{C69373AF-595C-4C67-AC81-F76DE4B8778E}" destId="{4ADDC5EA-22BA-46CD-AE90-87CAB3D9736D}" srcOrd="0" destOrd="0" presId="urn:microsoft.com/office/officeart/2005/8/layout/orgChart1"/>
    <dgm:cxn modelId="{ACD6FF3E-9FBC-4CA1-8D90-9B75341869B2}" type="presParOf" srcId="{4ADDC5EA-22BA-46CD-AE90-87CAB3D9736D}" destId="{66EED236-8A4E-45C8-AC81-38623CA18537}" srcOrd="0" destOrd="0" presId="urn:microsoft.com/office/officeart/2005/8/layout/orgChart1"/>
    <dgm:cxn modelId="{39703878-883B-416C-96FE-501DFF495925}" type="presParOf" srcId="{4ADDC5EA-22BA-46CD-AE90-87CAB3D9736D}" destId="{25B05C58-2F8E-431F-88E5-B34E3AC0A941}" srcOrd="1" destOrd="0" presId="urn:microsoft.com/office/officeart/2005/8/layout/orgChart1"/>
    <dgm:cxn modelId="{33D0332F-F41A-4A7F-B95B-EF234DAB5972}" type="presParOf" srcId="{C69373AF-595C-4C67-AC81-F76DE4B8778E}" destId="{448DE713-A2C5-4408-844D-99E24774F721}" srcOrd="1" destOrd="0" presId="urn:microsoft.com/office/officeart/2005/8/layout/orgChart1"/>
    <dgm:cxn modelId="{F8310A17-6EA3-418A-A981-3CF83ED3137F}" type="presParOf" srcId="{448DE713-A2C5-4408-844D-99E24774F721}" destId="{A42995CA-DC94-4A53-AD8B-AC09ED2D98D0}" srcOrd="0" destOrd="0" presId="urn:microsoft.com/office/officeart/2005/8/layout/orgChart1"/>
    <dgm:cxn modelId="{DB7A3363-7CA5-4F56-9E2D-3490B818DE69}" type="presParOf" srcId="{448DE713-A2C5-4408-844D-99E24774F721}" destId="{2D5A2E04-40C5-40DF-8A18-68A336AADABA}" srcOrd="1" destOrd="0" presId="urn:microsoft.com/office/officeart/2005/8/layout/orgChart1"/>
    <dgm:cxn modelId="{58669F1D-3198-4C7C-9381-A7807AFF1540}" type="presParOf" srcId="{2D5A2E04-40C5-40DF-8A18-68A336AADABA}" destId="{D010BAED-40BF-4B22-B453-D9E99AC19429}" srcOrd="0" destOrd="0" presId="urn:microsoft.com/office/officeart/2005/8/layout/orgChart1"/>
    <dgm:cxn modelId="{CD7E789A-4BE6-47A9-B2C2-A91D9A0B0D89}" type="presParOf" srcId="{D010BAED-40BF-4B22-B453-D9E99AC19429}" destId="{2947F258-450D-4094-A617-ABAE0AD507C9}" srcOrd="0" destOrd="0" presId="urn:microsoft.com/office/officeart/2005/8/layout/orgChart1"/>
    <dgm:cxn modelId="{B22F00F8-5A79-4220-A4D5-12C3F9AE8227}" type="presParOf" srcId="{D010BAED-40BF-4B22-B453-D9E99AC19429}" destId="{8CC4BDD9-DD39-41F0-995C-7EA8D0398C0F}" srcOrd="1" destOrd="0" presId="urn:microsoft.com/office/officeart/2005/8/layout/orgChart1"/>
    <dgm:cxn modelId="{4D015BCB-430A-47DC-B20B-226BA09B683F}" type="presParOf" srcId="{2D5A2E04-40C5-40DF-8A18-68A336AADABA}" destId="{D85B2DCD-8498-442F-8352-F2492C87AE27}" srcOrd="1" destOrd="0" presId="urn:microsoft.com/office/officeart/2005/8/layout/orgChart1"/>
    <dgm:cxn modelId="{499BDEA5-3AC9-4416-B87D-AC190CC2D157}" type="presParOf" srcId="{2D5A2E04-40C5-40DF-8A18-68A336AADABA}" destId="{AC148623-283D-4F95-BBAE-BEC8B584CE7A}" srcOrd="2" destOrd="0" presId="urn:microsoft.com/office/officeart/2005/8/layout/orgChart1"/>
    <dgm:cxn modelId="{9D61D6DA-786C-4BBE-9941-ED59A57CBE92}" type="presParOf" srcId="{448DE713-A2C5-4408-844D-99E24774F721}" destId="{9ECFE6DA-69BD-4E1E-A74F-1B323A675A40}" srcOrd="2" destOrd="0" presId="urn:microsoft.com/office/officeart/2005/8/layout/orgChart1"/>
    <dgm:cxn modelId="{AB5F3AE9-D0C2-4CE5-A180-CA82A75B09F0}" type="presParOf" srcId="{448DE713-A2C5-4408-844D-99E24774F721}" destId="{6C189871-09D6-49E6-A87A-FE54ADB33A7E}" srcOrd="3" destOrd="0" presId="urn:microsoft.com/office/officeart/2005/8/layout/orgChart1"/>
    <dgm:cxn modelId="{C747B144-FC9A-423C-B169-7EC378B30FE4}" type="presParOf" srcId="{6C189871-09D6-49E6-A87A-FE54ADB33A7E}" destId="{3A9D5268-993B-4B40-88F5-59A7D3DE6937}" srcOrd="0" destOrd="0" presId="urn:microsoft.com/office/officeart/2005/8/layout/orgChart1"/>
    <dgm:cxn modelId="{70DB7526-FF80-4D1D-83B3-FE032CBD1415}" type="presParOf" srcId="{3A9D5268-993B-4B40-88F5-59A7D3DE6937}" destId="{CEF750F9-7F98-43A8-80DE-5238231CA738}" srcOrd="0" destOrd="0" presId="urn:microsoft.com/office/officeart/2005/8/layout/orgChart1"/>
    <dgm:cxn modelId="{A1191076-1D06-4387-868A-F74F69D55C3D}" type="presParOf" srcId="{3A9D5268-993B-4B40-88F5-59A7D3DE6937}" destId="{AC39E40E-6876-440A-8F0E-6C4D5D4D3A6D}" srcOrd="1" destOrd="0" presId="urn:microsoft.com/office/officeart/2005/8/layout/orgChart1"/>
    <dgm:cxn modelId="{CC0EA66F-B461-437B-9D10-4BA99B550E34}" type="presParOf" srcId="{6C189871-09D6-49E6-A87A-FE54ADB33A7E}" destId="{2D31550A-9C7C-4BFA-8E5D-D1546C4E97EC}" srcOrd="1" destOrd="0" presId="urn:microsoft.com/office/officeart/2005/8/layout/orgChart1"/>
    <dgm:cxn modelId="{6BF1B3CF-5554-404D-B57A-6FF6751D726F}" type="presParOf" srcId="{6C189871-09D6-49E6-A87A-FE54ADB33A7E}" destId="{55392209-AC71-404D-BDD4-2A01AF89B8DA}" srcOrd="2" destOrd="0" presId="urn:microsoft.com/office/officeart/2005/8/layout/orgChart1"/>
    <dgm:cxn modelId="{16F0256E-3225-410F-8939-B20FEA697800}" type="presParOf" srcId="{448DE713-A2C5-4408-844D-99E24774F721}" destId="{F7383805-EBC1-45D9-8F88-45D136863E95}" srcOrd="4" destOrd="0" presId="urn:microsoft.com/office/officeart/2005/8/layout/orgChart1"/>
    <dgm:cxn modelId="{7D72D574-CE70-4CFC-93B3-A771664C1188}" type="presParOf" srcId="{448DE713-A2C5-4408-844D-99E24774F721}" destId="{29A77742-AF86-4CA3-9A4E-21BEFF4E6DAA}" srcOrd="5" destOrd="0" presId="urn:microsoft.com/office/officeart/2005/8/layout/orgChart1"/>
    <dgm:cxn modelId="{76C05E05-A655-47DD-802A-580EA2A99919}" type="presParOf" srcId="{29A77742-AF86-4CA3-9A4E-21BEFF4E6DAA}" destId="{FD09AEFB-ADBD-4C20-A00E-59490B77AF64}" srcOrd="0" destOrd="0" presId="urn:microsoft.com/office/officeart/2005/8/layout/orgChart1"/>
    <dgm:cxn modelId="{B8093D20-1904-4C08-9B22-3557FF7B821C}" type="presParOf" srcId="{FD09AEFB-ADBD-4C20-A00E-59490B77AF64}" destId="{5ACAC956-84B4-4BBA-983D-0A6AE8504C42}" srcOrd="0" destOrd="0" presId="urn:microsoft.com/office/officeart/2005/8/layout/orgChart1"/>
    <dgm:cxn modelId="{E6EADE5A-C948-46FB-86B1-8409C48FD2B6}" type="presParOf" srcId="{FD09AEFB-ADBD-4C20-A00E-59490B77AF64}" destId="{1A82EF05-EA75-426D-A725-6A5E723C41CE}" srcOrd="1" destOrd="0" presId="urn:microsoft.com/office/officeart/2005/8/layout/orgChart1"/>
    <dgm:cxn modelId="{4A83BA63-7CD8-4F08-98D4-0A2BA3F431F8}" type="presParOf" srcId="{29A77742-AF86-4CA3-9A4E-21BEFF4E6DAA}" destId="{3391AC0A-C1A9-49CD-9A97-64AA0015C502}" srcOrd="1" destOrd="0" presId="urn:microsoft.com/office/officeart/2005/8/layout/orgChart1"/>
    <dgm:cxn modelId="{BC1AB46A-3CF2-4BEE-81FD-962C68F23B1B}" type="presParOf" srcId="{29A77742-AF86-4CA3-9A4E-21BEFF4E6DAA}" destId="{8776A303-6A13-4705-AF7E-9449CF8AE62A}" srcOrd="2" destOrd="0" presId="urn:microsoft.com/office/officeart/2005/8/layout/orgChart1"/>
    <dgm:cxn modelId="{6BE26BC8-530A-45E0-9EB9-B09175B05473}" type="presParOf" srcId="{448DE713-A2C5-4408-844D-99E24774F721}" destId="{54B58673-3D90-4753-BAF8-FDD62B402F26}" srcOrd="6" destOrd="0" presId="urn:microsoft.com/office/officeart/2005/8/layout/orgChart1"/>
    <dgm:cxn modelId="{646CCB97-AFCE-4996-B73B-AB76C137D826}" type="presParOf" srcId="{448DE713-A2C5-4408-844D-99E24774F721}" destId="{2154D6C2-0DAF-476C-B835-4F134580676C}" srcOrd="7" destOrd="0" presId="urn:microsoft.com/office/officeart/2005/8/layout/orgChart1"/>
    <dgm:cxn modelId="{004B4412-030A-43A7-AB53-D7A810789A52}" type="presParOf" srcId="{2154D6C2-0DAF-476C-B835-4F134580676C}" destId="{C353D6C2-CF4A-41A0-9AFA-96C4FD89E1EA}" srcOrd="0" destOrd="0" presId="urn:microsoft.com/office/officeart/2005/8/layout/orgChart1"/>
    <dgm:cxn modelId="{438AE6A7-BF66-43DA-9EFB-B89EDF2A1752}" type="presParOf" srcId="{C353D6C2-CF4A-41A0-9AFA-96C4FD89E1EA}" destId="{B5C47E64-7AF2-4793-93B3-93F8576F94B7}" srcOrd="0" destOrd="0" presId="urn:microsoft.com/office/officeart/2005/8/layout/orgChart1"/>
    <dgm:cxn modelId="{4719B9AD-0FDD-4011-BAE1-11F0F7ADD2EF}" type="presParOf" srcId="{C353D6C2-CF4A-41A0-9AFA-96C4FD89E1EA}" destId="{6E429130-FD6A-4367-BEEF-2A6A431E5ED4}" srcOrd="1" destOrd="0" presId="urn:microsoft.com/office/officeart/2005/8/layout/orgChart1"/>
    <dgm:cxn modelId="{19A0C59B-E165-42BF-B9DC-ED102F3DA9C7}" type="presParOf" srcId="{2154D6C2-0DAF-476C-B835-4F134580676C}" destId="{E4675DAB-3845-4B50-AEFC-96348F4B49C9}" srcOrd="1" destOrd="0" presId="urn:microsoft.com/office/officeart/2005/8/layout/orgChart1"/>
    <dgm:cxn modelId="{15C742E4-89B6-4909-975D-8A86E35A5D47}" type="presParOf" srcId="{2154D6C2-0DAF-476C-B835-4F134580676C}" destId="{E9350DEC-FADF-4A02-B207-02B2D63EFD0A}" srcOrd="2" destOrd="0" presId="urn:microsoft.com/office/officeart/2005/8/layout/orgChart1"/>
    <dgm:cxn modelId="{F6A8B9D6-DA8E-4AA0-8847-746CA29C2D5A}" type="presParOf" srcId="{448DE713-A2C5-4408-844D-99E24774F721}" destId="{20617DE0-1EF3-4552-BB30-9F3116D8E22F}" srcOrd="8" destOrd="0" presId="urn:microsoft.com/office/officeart/2005/8/layout/orgChart1"/>
    <dgm:cxn modelId="{B9FC67CD-E543-4348-BFB6-6A31C00115EE}" type="presParOf" srcId="{448DE713-A2C5-4408-844D-99E24774F721}" destId="{4281824D-54E7-4373-8DC8-4FD0D38BEAA7}" srcOrd="9" destOrd="0" presId="urn:microsoft.com/office/officeart/2005/8/layout/orgChart1"/>
    <dgm:cxn modelId="{EF672BC6-7630-42A8-8C67-DB4628E2D4E9}" type="presParOf" srcId="{4281824D-54E7-4373-8DC8-4FD0D38BEAA7}" destId="{A493C1AA-8E6F-45C5-A1A0-85E22B38E03B}" srcOrd="0" destOrd="0" presId="urn:microsoft.com/office/officeart/2005/8/layout/orgChart1"/>
    <dgm:cxn modelId="{664D1669-28CA-479F-BD2E-7C4FFD653063}" type="presParOf" srcId="{A493C1AA-8E6F-45C5-A1A0-85E22B38E03B}" destId="{9240E70D-68A5-40AC-8216-AFA601D05A52}" srcOrd="0" destOrd="0" presId="urn:microsoft.com/office/officeart/2005/8/layout/orgChart1"/>
    <dgm:cxn modelId="{1090A8F4-70C2-443A-A450-A8CDBC4676F5}" type="presParOf" srcId="{A493C1AA-8E6F-45C5-A1A0-85E22B38E03B}" destId="{D015F35F-EA62-4EDE-A257-3A06BBD71A02}" srcOrd="1" destOrd="0" presId="urn:microsoft.com/office/officeart/2005/8/layout/orgChart1"/>
    <dgm:cxn modelId="{A5FDFBBC-D119-447C-B3D6-7A1D874E7E4E}" type="presParOf" srcId="{4281824D-54E7-4373-8DC8-4FD0D38BEAA7}" destId="{0B38AB2E-F5F6-4981-9A09-AD1FBE6A6E73}" srcOrd="1" destOrd="0" presId="urn:microsoft.com/office/officeart/2005/8/layout/orgChart1"/>
    <dgm:cxn modelId="{BCE9902A-161C-4FEB-AAF4-AC32CC8DC5D8}" type="presParOf" srcId="{4281824D-54E7-4373-8DC8-4FD0D38BEAA7}" destId="{B4B7B5F5-23D6-4553-A324-01F3B539497F}" srcOrd="2" destOrd="0" presId="urn:microsoft.com/office/officeart/2005/8/layout/orgChart1"/>
    <dgm:cxn modelId="{EBD3E39D-E167-4D40-88AD-86FB8EF6DE07}" type="presParOf" srcId="{448DE713-A2C5-4408-844D-99E24774F721}" destId="{52ABED7D-9BEB-4C25-875A-273DF921590D}" srcOrd="10" destOrd="0" presId="urn:microsoft.com/office/officeart/2005/8/layout/orgChart1"/>
    <dgm:cxn modelId="{D644668F-5C6B-4782-B8FA-4AB1B8D09126}" type="presParOf" srcId="{448DE713-A2C5-4408-844D-99E24774F721}" destId="{9D2FBEAB-2227-46E0-AB7C-817971964653}" srcOrd="11" destOrd="0" presId="urn:microsoft.com/office/officeart/2005/8/layout/orgChart1"/>
    <dgm:cxn modelId="{3FF645BA-D6CE-4747-A737-5B749B9BDE01}" type="presParOf" srcId="{9D2FBEAB-2227-46E0-AB7C-817971964653}" destId="{4308D553-A629-45E6-8A96-BE936CE021FD}" srcOrd="0" destOrd="0" presId="urn:microsoft.com/office/officeart/2005/8/layout/orgChart1"/>
    <dgm:cxn modelId="{8150347E-4635-4C21-A9FC-82A0F43C9E17}" type="presParOf" srcId="{4308D553-A629-45E6-8A96-BE936CE021FD}" destId="{DAD9A56C-6B93-457A-938E-16AD0B2ED8D1}" srcOrd="0" destOrd="0" presId="urn:microsoft.com/office/officeart/2005/8/layout/orgChart1"/>
    <dgm:cxn modelId="{63087054-1BA5-46AC-9D5F-F9FB8DB487FD}" type="presParOf" srcId="{4308D553-A629-45E6-8A96-BE936CE021FD}" destId="{131448D9-5662-4592-B73B-1FF48FC7AB18}" srcOrd="1" destOrd="0" presId="urn:microsoft.com/office/officeart/2005/8/layout/orgChart1"/>
    <dgm:cxn modelId="{AF731365-B0D9-4D56-8DA6-47F9CBE9D3B6}" type="presParOf" srcId="{9D2FBEAB-2227-46E0-AB7C-817971964653}" destId="{7CE27C75-2073-4F62-BF2A-D464847C26A7}" srcOrd="1" destOrd="0" presId="urn:microsoft.com/office/officeart/2005/8/layout/orgChart1"/>
    <dgm:cxn modelId="{A1F480F3-76A9-45B7-B8AB-0BE1401A00EE}" type="presParOf" srcId="{9D2FBEAB-2227-46E0-AB7C-817971964653}" destId="{DD1C5626-9429-4E1B-8BF5-E313530A4E03}" srcOrd="2" destOrd="0" presId="urn:microsoft.com/office/officeart/2005/8/layout/orgChart1"/>
    <dgm:cxn modelId="{58965A3E-E15D-4C33-AB4A-663DC35E32CE}" type="presParOf" srcId="{C69373AF-595C-4C67-AC81-F76DE4B8778E}" destId="{9CE8B956-783D-49FB-89E9-C991FBBF0084}" srcOrd="2" destOrd="0" presId="urn:microsoft.com/office/officeart/2005/8/layout/orgChart1"/>
    <dgm:cxn modelId="{0FA5B3DC-BDDD-45EB-ACA6-593E75C55C0B}" type="presParOf" srcId="{9CE8B956-783D-49FB-89E9-C991FBBF0084}" destId="{5F3F2DFE-1D51-481F-AF81-AEE54E2B5C25}" srcOrd="0" destOrd="0" presId="urn:microsoft.com/office/officeart/2005/8/layout/orgChart1"/>
    <dgm:cxn modelId="{BAADDC2D-8348-4FC1-B201-62FC3A384468}" type="presParOf" srcId="{9CE8B956-783D-49FB-89E9-C991FBBF0084}" destId="{EB2AE6B9-403A-4D3F-906D-58418154E2B1}" srcOrd="1" destOrd="0" presId="urn:microsoft.com/office/officeart/2005/8/layout/orgChart1"/>
    <dgm:cxn modelId="{440634F7-56EB-4FCA-87B5-434908E09077}" type="presParOf" srcId="{EB2AE6B9-403A-4D3F-906D-58418154E2B1}" destId="{8392FEED-0C33-43D7-A92A-428DF1026268}" srcOrd="0" destOrd="0" presId="urn:microsoft.com/office/officeart/2005/8/layout/orgChart1"/>
    <dgm:cxn modelId="{47CD4D74-F8DB-45D8-90DC-2EC7C663F56F}" type="presParOf" srcId="{8392FEED-0C33-43D7-A92A-428DF1026268}" destId="{F4E7A089-1C7A-407C-B993-DDF529503952}" srcOrd="0" destOrd="0" presId="urn:microsoft.com/office/officeart/2005/8/layout/orgChart1"/>
    <dgm:cxn modelId="{F14D44F6-B1AC-46A7-8BCD-BDCEFBE358AF}" type="presParOf" srcId="{8392FEED-0C33-43D7-A92A-428DF1026268}" destId="{B3DE68B9-F2C4-4E45-8EC7-EFAEAEFFF6A5}" srcOrd="1" destOrd="0" presId="urn:microsoft.com/office/officeart/2005/8/layout/orgChart1"/>
    <dgm:cxn modelId="{73A5A88F-CEB0-4AA9-A05B-6CF2C40FD135}" type="presParOf" srcId="{EB2AE6B9-403A-4D3F-906D-58418154E2B1}" destId="{4C682737-F9A1-4AD6-9268-43828DC6254B}" srcOrd="1" destOrd="0" presId="urn:microsoft.com/office/officeart/2005/8/layout/orgChart1"/>
    <dgm:cxn modelId="{1CA83B82-0ABC-4246-B296-673E1C0CC430}" type="presParOf" srcId="{EB2AE6B9-403A-4D3F-906D-58418154E2B1}" destId="{55563C9C-85E1-48EF-8E6C-56B82F7C9DD0}" srcOrd="2" destOrd="0" presId="urn:microsoft.com/office/officeart/2005/8/layout/orgChart1"/>
    <dgm:cxn modelId="{C6645DF2-4272-4CEA-9AA3-4ECC51486829}" type="presParOf" srcId="{9CE8B956-783D-49FB-89E9-C991FBBF0084}" destId="{72913A61-4E2F-49B9-A79E-E3A949DD282D}" srcOrd="2" destOrd="0" presId="urn:microsoft.com/office/officeart/2005/8/layout/orgChart1"/>
    <dgm:cxn modelId="{39DB6EB3-8AA5-442D-8C24-5788C3CABE28}" type="presParOf" srcId="{9CE8B956-783D-49FB-89E9-C991FBBF0084}" destId="{DF323D8A-CD2A-48B8-BE2B-3D8C767C5427}" srcOrd="3" destOrd="0" presId="urn:microsoft.com/office/officeart/2005/8/layout/orgChart1"/>
    <dgm:cxn modelId="{BCF8EBB3-0B83-44FE-BFF6-5626F205B391}" type="presParOf" srcId="{DF323D8A-CD2A-48B8-BE2B-3D8C767C5427}" destId="{8460A3E4-6D79-40F0-AA1C-FD8255574C54}" srcOrd="0" destOrd="0" presId="urn:microsoft.com/office/officeart/2005/8/layout/orgChart1"/>
    <dgm:cxn modelId="{957A2BC4-9E8B-454D-B8DD-B5D40B9B02E3}" type="presParOf" srcId="{8460A3E4-6D79-40F0-AA1C-FD8255574C54}" destId="{ED655256-AE04-4160-A356-BEDD5EF14E49}" srcOrd="0" destOrd="0" presId="urn:microsoft.com/office/officeart/2005/8/layout/orgChart1"/>
    <dgm:cxn modelId="{6132EC44-571C-49F1-BEC9-721DDE7E705C}" type="presParOf" srcId="{8460A3E4-6D79-40F0-AA1C-FD8255574C54}" destId="{7BFC400F-1163-4A24-8B4F-C742F7E8C901}" srcOrd="1" destOrd="0" presId="urn:microsoft.com/office/officeart/2005/8/layout/orgChart1"/>
    <dgm:cxn modelId="{1CAED57F-D688-47AE-9FDD-5807BB8E1E13}" type="presParOf" srcId="{DF323D8A-CD2A-48B8-BE2B-3D8C767C5427}" destId="{FBA3908F-D029-42FB-8E9E-7B07D0DD8DF2}" srcOrd="1" destOrd="0" presId="urn:microsoft.com/office/officeart/2005/8/layout/orgChart1"/>
    <dgm:cxn modelId="{003E91B4-E3BE-45D9-87FD-505D958272B1}" type="presParOf" srcId="{DF323D8A-CD2A-48B8-BE2B-3D8C767C5427}" destId="{01774C64-9091-4F31-A125-2675ACA3C140}" srcOrd="2" destOrd="0" presId="urn:microsoft.com/office/officeart/2005/8/layout/orgChart1"/>
    <dgm:cxn modelId="{A4431853-4901-4EF4-99D0-1E9577B4C2A8}" type="presParOf" srcId="{9CE8B956-783D-49FB-89E9-C991FBBF0084}" destId="{6CB1DFB9-189C-4F65-A28F-A5173FC652BE}" srcOrd="4" destOrd="0" presId="urn:microsoft.com/office/officeart/2005/8/layout/orgChart1"/>
    <dgm:cxn modelId="{9C94CC0A-DB73-4DA7-B1D2-2FEEFBAA384E}" type="presParOf" srcId="{9CE8B956-783D-49FB-89E9-C991FBBF0084}" destId="{298291B5-9D07-4F16-99BD-BF89B6BBB92D}" srcOrd="5" destOrd="0" presId="urn:microsoft.com/office/officeart/2005/8/layout/orgChart1"/>
    <dgm:cxn modelId="{AC7F78CB-23FE-4043-8B7D-EB8753C966EB}" type="presParOf" srcId="{298291B5-9D07-4F16-99BD-BF89B6BBB92D}" destId="{A4E17481-0600-4775-8537-8FBAC9DCDC68}" srcOrd="0" destOrd="0" presId="urn:microsoft.com/office/officeart/2005/8/layout/orgChart1"/>
    <dgm:cxn modelId="{C1C04413-9703-4848-BC7A-65F75687C02B}" type="presParOf" srcId="{A4E17481-0600-4775-8537-8FBAC9DCDC68}" destId="{664AE522-0DD3-403B-92C0-DF9AEC3F1801}" srcOrd="0" destOrd="0" presId="urn:microsoft.com/office/officeart/2005/8/layout/orgChart1"/>
    <dgm:cxn modelId="{0D7133C7-3570-4254-B1D2-48D393060813}" type="presParOf" srcId="{A4E17481-0600-4775-8537-8FBAC9DCDC68}" destId="{57EE44A1-9359-41E9-8063-6F48F6A1EFFA}" srcOrd="1" destOrd="0" presId="urn:microsoft.com/office/officeart/2005/8/layout/orgChart1"/>
    <dgm:cxn modelId="{A99697B7-865B-4E5F-8284-21E897453145}" type="presParOf" srcId="{298291B5-9D07-4F16-99BD-BF89B6BBB92D}" destId="{07992AEF-F2CE-4CFD-ADF0-179464C21389}" srcOrd="1" destOrd="0" presId="urn:microsoft.com/office/officeart/2005/8/layout/orgChart1"/>
    <dgm:cxn modelId="{EF0954DC-A952-4D8E-9B06-D13D368DE822}" type="presParOf" srcId="{298291B5-9D07-4F16-99BD-BF89B6BBB92D}" destId="{4ED2D53E-12FC-4CEB-8BCE-D2349FD09B2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CAB4D-469C-47C4-99E0-388E4F90452F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2694FA7-87D0-4058-864D-6E86B340BFFB}">
      <dgm:prSet phldrT="[文字]" custT="1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36AE4B-4D7B-473C-B59A-5D38D2FAC6CD}" type="parTrans" cxnId="{922E21C2-10EE-449F-9095-C32632B82A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313B6C-A7DB-4345-B31A-59766406CCBF}" type="sibTrans" cxnId="{922E21C2-10EE-449F-9095-C32632B82A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3A7DD1-9CD2-4B7C-B048-33C5924227FB}">
      <dgm:prSet phldrT="[文字]" custT="1"/>
      <dgm:spPr>
        <a:solidFill>
          <a:srgbClr val="00B0F0"/>
        </a:solidFill>
      </dgm:spPr>
      <dgm:t>
        <a:bodyPr/>
        <a:lstStyle/>
        <a:p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B8D90E-2FCA-4B71-B664-B6709F1C4981}" type="parTrans" cxnId="{A44B54EA-DC61-4E97-9D61-2311DCB54FA4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FA5F0C-9307-4EEC-9417-A9E3DCA8B0DE}" type="sibTrans" cxnId="{A44B54EA-DC61-4E97-9D61-2311DCB54F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715370-945B-4D39-8D64-A05788E016EE}">
      <dgm:prSet phldrT="[文字]" custT="1"/>
      <dgm:spPr>
        <a:solidFill>
          <a:srgbClr val="808000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US" altLang="zh-TW" sz="16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FF2E62-3496-40B7-A6CD-DBCA3270D129}" type="parTrans" cxnId="{EC5B80BD-3D8A-454F-8679-AD1B0C2D8738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C68671-0378-4FC9-9B1D-2D2CB409CE38}" type="sibTrans" cxnId="{EC5B80BD-3D8A-454F-8679-AD1B0C2D873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A3F8B8-51E3-4DE6-9DAE-68300434DF56}">
      <dgm:prSet phldrT="[文字]" custT="1"/>
      <dgm:spPr>
        <a:solidFill>
          <a:srgbClr val="00B050"/>
        </a:solidFill>
      </dgm:spPr>
      <dgm:t>
        <a:bodyPr/>
        <a:lstStyle/>
        <a:p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85D211-C8C6-4D2C-BBD8-145536805643}" type="parTrans" cxnId="{3D993E11-1E4C-47D1-855D-CCC6E59A7ACC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604967-63AF-4FB3-AEC4-5243A4E44E1A}" type="sibTrans" cxnId="{3D993E11-1E4C-47D1-855D-CCC6E59A7AC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703477-1E52-46DC-990B-548C8C4061B3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E415F4-0C22-4C74-A0A9-ED9B691D2EE6}" type="parTrans" cxnId="{78652FC4-C88A-4A77-BE5A-20022AA522E9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E954A0-C03F-489A-A409-8B6F8C035375}" type="sibTrans" cxnId="{78652FC4-C88A-4A77-BE5A-20022AA522E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F67E7E-D9DC-4E4C-A0B2-C73811B1152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8EAFDA-C2C5-48CB-81E6-63E7357B706D}" type="parTrans" cxnId="{B14280E1-D665-46F3-B96F-4A8EC4B134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9945D5-84F9-4D06-9764-AEB636879201}" type="sibTrans" cxnId="{B14280E1-D665-46F3-B96F-4A8EC4B134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0B75EB-C5B3-4452-B65A-5735D4F957FF}">
      <dgm:prSet phldrT="[文字]" custT="1"/>
      <dgm:spPr>
        <a:solidFill>
          <a:srgbClr val="CC0066"/>
        </a:solidFill>
      </dgm:spPr>
      <dgm:t>
        <a:bodyPr/>
        <a:lstStyle/>
        <a:p>
          <a:endParaRPr lang="zh-TW" altLang="en-US" sz="16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E05FB7-32A4-4905-9419-E6D89A9A4F31}" type="sibTrans" cxnId="{61F5D07E-0640-44B1-910A-CB1B6A1463E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8BD143-D691-4A54-BDEB-CF682160354F}" type="parTrans" cxnId="{61F5D07E-0640-44B1-910A-CB1B6A1463EF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4FFEF8-F47D-4A71-A3C5-C095965CF0E6}" type="pres">
      <dgm:prSet presAssocID="{5D8CAB4D-469C-47C4-99E0-388E4F9045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86E2277-91EB-4995-8DCA-63905466E7C0}" type="pres">
      <dgm:prSet presAssocID="{E2694FA7-87D0-4058-864D-6E86B340BFFB}" presName="centerShape" presStyleLbl="node0" presStyleIdx="0" presStyleCnt="1" custScaleX="130146" custScaleY="130146" custLinFactNeighborX="0" custLinFactNeighborY="864"/>
      <dgm:spPr/>
      <dgm:t>
        <a:bodyPr/>
        <a:lstStyle/>
        <a:p>
          <a:endParaRPr lang="zh-TW" altLang="en-US"/>
        </a:p>
      </dgm:t>
    </dgm:pt>
    <dgm:pt modelId="{52082067-E998-473C-82CB-3179174A36B3}" type="pres">
      <dgm:prSet presAssocID="{29B8D90E-2FCA-4B71-B664-B6709F1C4981}" presName="parTrans" presStyleLbl="sibTrans2D1" presStyleIdx="0" presStyleCnt="5" custScaleX="137874" custLinFactNeighborY="-9470"/>
      <dgm:spPr/>
      <dgm:t>
        <a:bodyPr/>
        <a:lstStyle/>
        <a:p>
          <a:endParaRPr lang="zh-TW" altLang="en-US"/>
        </a:p>
      </dgm:t>
    </dgm:pt>
    <dgm:pt modelId="{DE7188F5-B727-46FD-B6C8-A45FFDE102F7}" type="pres">
      <dgm:prSet presAssocID="{29B8D90E-2FCA-4B71-B664-B6709F1C4981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E27F8555-423D-409F-A0FA-15ACF63B742C}" type="pres">
      <dgm:prSet presAssocID="{353A7DD1-9CD2-4B7C-B048-33C5924227FB}" presName="node" presStyleLbl="node1" presStyleIdx="0" presStyleCnt="5" custScaleX="126199" custScaleY="117329" custRadScaleRad="103709" custRadScaleInc="-7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DB2706-D552-4F7E-B235-4855E3362DD6}" type="pres">
      <dgm:prSet presAssocID="{56FF2E62-3496-40B7-A6CD-DBCA3270D129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B4FACC7A-E82B-4BF4-851A-4DA17D81DA76}" type="pres">
      <dgm:prSet presAssocID="{56FF2E62-3496-40B7-A6CD-DBCA3270D129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343E1B0D-975C-43E9-A848-4A828A041672}" type="pres">
      <dgm:prSet presAssocID="{DA715370-945B-4D39-8D64-A05788E016EE}" presName="node" presStyleLbl="node1" presStyleIdx="1" presStyleCnt="5" custScaleX="110977" custScaleY="110977" custRadScaleRad="109161" custRadScaleInc="16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F8ACB1-8090-4757-8D5E-CED0F9C7DA79}" type="pres">
      <dgm:prSet presAssocID="{4585D211-C8C6-4D2C-BBD8-145536805643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76ADC8CA-266E-4EDE-A383-8F00F32C63D6}" type="pres">
      <dgm:prSet presAssocID="{4585D211-C8C6-4D2C-BBD8-145536805643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60253962-B2BB-43AA-9048-97281243C873}" type="pres">
      <dgm:prSet presAssocID="{F5A3F8B8-51E3-4DE6-9DAE-68300434DF56}" presName="node" presStyleLbl="node1" presStyleIdx="2" presStyleCnt="5" custScaleX="107337" custScaleY="105809" custRadScaleRad="109260" custRadScaleInc="-173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A5F71D-C897-44E3-A90E-4EC7998EDDC4}" type="pres">
      <dgm:prSet presAssocID="{7D8BD143-D691-4A54-BDEB-CF682160354F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143B423B-784F-48E9-BD02-EE4926D9CBF3}" type="pres">
      <dgm:prSet presAssocID="{7D8BD143-D691-4A54-BDEB-CF682160354F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F9920234-D538-4E62-9EC2-6202EAF2651B}" type="pres">
      <dgm:prSet presAssocID="{190B75EB-C5B3-4452-B65A-5735D4F957FF}" presName="node" presStyleLbl="node1" presStyleIdx="3" presStyleCnt="5" custScaleX="116465" custScaleY="116465" custRadScaleRad="112711" custRadScaleInc="22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9F5F0-5B62-4584-902B-EB941AA8E257}" type="pres">
      <dgm:prSet presAssocID="{5DE415F4-0C22-4C74-A0A9-ED9B691D2EE6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F88AAEEF-1CDC-4E78-B5FC-543A46F8129C}" type="pres">
      <dgm:prSet presAssocID="{5DE415F4-0C22-4C74-A0A9-ED9B691D2EE6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56BFCFD9-ED1C-4F5C-8A49-FC3BE5CFE52E}" type="pres">
      <dgm:prSet presAssocID="{24703477-1E52-46DC-990B-548C8C4061B3}" presName="node" presStyleLbl="node1" presStyleIdx="4" presStyleCnt="5" custRadScaleRad="108436" custRadScaleInc="-40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BB5D9E-A5B3-4756-A30B-88BC1A6AF3A6}" type="presOf" srcId="{7D8BD143-D691-4A54-BDEB-CF682160354F}" destId="{06A5F71D-C897-44E3-A90E-4EC7998EDDC4}" srcOrd="0" destOrd="0" presId="urn:microsoft.com/office/officeart/2005/8/layout/radial5"/>
    <dgm:cxn modelId="{78652FC4-C88A-4A77-BE5A-20022AA522E9}" srcId="{E2694FA7-87D0-4058-864D-6E86B340BFFB}" destId="{24703477-1E52-46DC-990B-548C8C4061B3}" srcOrd="4" destOrd="0" parTransId="{5DE415F4-0C22-4C74-A0A9-ED9B691D2EE6}" sibTransId="{10E954A0-C03F-489A-A409-8B6F8C035375}"/>
    <dgm:cxn modelId="{768EEF83-2BA6-4075-8F3C-AD1CA663EA75}" type="presOf" srcId="{DA715370-945B-4D39-8D64-A05788E016EE}" destId="{343E1B0D-975C-43E9-A848-4A828A041672}" srcOrd="0" destOrd="0" presId="urn:microsoft.com/office/officeart/2005/8/layout/radial5"/>
    <dgm:cxn modelId="{1B3FC496-D225-44F1-9B1F-0162E05600F7}" type="presOf" srcId="{F5A3F8B8-51E3-4DE6-9DAE-68300434DF56}" destId="{60253962-B2BB-43AA-9048-97281243C873}" srcOrd="0" destOrd="0" presId="urn:microsoft.com/office/officeart/2005/8/layout/radial5"/>
    <dgm:cxn modelId="{EC5B80BD-3D8A-454F-8679-AD1B0C2D8738}" srcId="{E2694FA7-87D0-4058-864D-6E86B340BFFB}" destId="{DA715370-945B-4D39-8D64-A05788E016EE}" srcOrd="1" destOrd="0" parTransId="{56FF2E62-3496-40B7-A6CD-DBCA3270D129}" sibTransId="{9DC68671-0378-4FC9-9B1D-2D2CB409CE38}"/>
    <dgm:cxn modelId="{16A1C77A-F08B-45D0-89AC-AF2E3EF9F0DA}" type="presOf" srcId="{29B8D90E-2FCA-4B71-B664-B6709F1C4981}" destId="{DE7188F5-B727-46FD-B6C8-A45FFDE102F7}" srcOrd="1" destOrd="0" presId="urn:microsoft.com/office/officeart/2005/8/layout/radial5"/>
    <dgm:cxn modelId="{FBB88DA6-E4D8-4BB5-ACCE-863E00DEEBED}" type="presOf" srcId="{4585D211-C8C6-4D2C-BBD8-145536805643}" destId="{76ADC8CA-266E-4EDE-A383-8F00F32C63D6}" srcOrd="1" destOrd="0" presId="urn:microsoft.com/office/officeart/2005/8/layout/radial5"/>
    <dgm:cxn modelId="{421CB982-7FC5-4EED-9BD8-4A327E1BB003}" type="presOf" srcId="{5DE415F4-0C22-4C74-A0A9-ED9B691D2EE6}" destId="{F88AAEEF-1CDC-4E78-B5FC-543A46F8129C}" srcOrd="1" destOrd="0" presId="urn:microsoft.com/office/officeart/2005/8/layout/radial5"/>
    <dgm:cxn modelId="{60CA82F3-5B1F-4DAE-8A95-F30926011E09}" type="presOf" srcId="{190B75EB-C5B3-4452-B65A-5735D4F957FF}" destId="{F9920234-D538-4E62-9EC2-6202EAF2651B}" srcOrd="0" destOrd="0" presId="urn:microsoft.com/office/officeart/2005/8/layout/radial5"/>
    <dgm:cxn modelId="{4D4546E6-914F-49A5-9F00-22A714C55F95}" type="presOf" srcId="{24703477-1E52-46DC-990B-548C8C4061B3}" destId="{56BFCFD9-ED1C-4F5C-8A49-FC3BE5CFE52E}" srcOrd="0" destOrd="0" presId="urn:microsoft.com/office/officeart/2005/8/layout/radial5"/>
    <dgm:cxn modelId="{BAAB0403-45A8-4500-9D1A-6657EEE28CB5}" type="presOf" srcId="{353A7DD1-9CD2-4B7C-B048-33C5924227FB}" destId="{E27F8555-423D-409F-A0FA-15ACF63B742C}" srcOrd="0" destOrd="0" presId="urn:microsoft.com/office/officeart/2005/8/layout/radial5"/>
    <dgm:cxn modelId="{3D993E11-1E4C-47D1-855D-CCC6E59A7ACC}" srcId="{E2694FA7-87D0-4058-864D-6E86B340BFFB}" destId="{F5A3F8B8-51E3-4DE6-9DAE-68300434DF56}" srcOrd="2" destOrd="0" parTransId="{4585D211-C8C6-4D2C-BBD8-145536805643}" sibTransId="{60604967-63AF-4FB3-AEC4-5243A4E44E1A}"/>
    <dgm:cxn modelId="{8F9CF732-5BCF-4826-A267-9024A1FFFD01}" type="presOf" srcId="{5DE415F4-0C22-4C74-A0A9-ED9B691D2EE6}" destId="{A309F5F0-5B62-4584-902B-EB941AA8E257}" srcOrd="0" destOrd="0" presId="urn:microsoft.com/office/officeart/2005/8/layout/radial5"/>
    <dgm:cxn modelId="{AEFC3C21-6AA3-492F-A07F-EF72BF6E921B}" type="presOf" srcId="{56FF2E62-3496-40B7-A6CD-DBCA3270D129}" destId="{BCDB2706-D552-4F7E-B235-4855E3362DD6}" srcOrd="0" destOrd="0" presId="urn:microsoft.com/office/officeart/2005/8/layout/radial5"/>
    <dgm:cxn modelId="{9C578AC4-55E5-4F90-8A37-2387D1232F7D}" type="presOf" srcId="{E2694FA7-87D0-4058-864D-6E86B340BFFB}" destId="{B86E2277-91EB-4995-8DCA-63905466E7C0}" srcOrd="0" destOrd="0" presId="urn:microsoft.com/office/officeart/2005/8/layout/radial5"/>
    <dgm:cxn modelId="{5738D19A-D2B0-4570-8B79-C72B92A87207}" type="presOf" srcId="{5D8CAB4D-469C-47C4-99E0-388E4F90452F}" destId="{574FFEF8-F47D-4A71-A3C5-C095965CF0E6}" srcOrd="0" destOrd="0" presId="urn:microsoft.com/office/officeart/2005/8/layout/radial5"/>
    <dgm:cxn modelId="{922E21C2-10EE-449F-9095-C32632B82AB8}" srcId="{5D8CAB4D-469C-47C4-99E0-388E4F90452F}" destId="{E2694FA7-87D0-4058-864D-6E86B340BFFB}" srcOrd="0" destOrd="0" parTransId="{E036AE4B-4D7B-473C-B59A-5D38D2FAC6CD}" sibTransId="{98313B6C-A7DB-4345-B31A-59766406CCBF}"/>
    <dgm:cxn modelId="{152FEA6F-3260-4549-80DB-DF04417CB92B}" type="presOf" srcId="{56FF2E62-3496-40B7-A6CD-DBCA3270D129}" destId="{B4FACC7A-E82B-4BF4-851A-4DA17D81DA76}" srcOrd="1" destOrd="0" presId="urn:microsoft.com/office/officeart/2005/8/layout/radial5"/>
    <dgm:cxn modelId="{A44B54EA-DC61-4E97-9D61-2311DCB54FA4}" srcId="{E2694FA7-87D0-4058-864D-6E86B340BFFB}" destId="{353A7DD1-9CD2-4B7C-B048-33C5924227FB}" srcOrd="0" destOrd="0" parTransId="{29B8D90E-2FCA-4B71-B664-B6709F1C4981}" sibTransId="{C7FA5F0C-9307-4EEC-9417-A9E3DCA8B0DE}"/>
    <dgm:cxn modelId="{D25FA1FF-C5AB-4B94-99FC-BCCFD8743E3F}" type="presOf" srcId="{4585D211-C8C6-4D2C-BBD8-145536805643}" destId="{57F8ACB1-8090-4757-8D5E-CED0F9C7DA79}" srcOrd="0" destOrd="0" presId="urn:microsoft.com/office/officeart/2005/8/layout/radial5"/>
    <dgm:cxn modelId="{3ED0F2FA-571D-4D13-8EF3-30B67B33BC75}" type="presOf" srcId="{7D8BD143-D691-4A54-BDEB-CF682160354F}" destId="{143B423B-784F-48E9-BD02-EE4926D9CBF3}" srcOrd="1" destOrd="0" presId="urn:microsoft.com/office/officeart/2005/8/layout/radial5"/>
    <dgm:cxn modelId="{B14280E1-D665-46F3-B96F-4A8EC4B13453}" srcId="{5D8CAB4D-469C-47C4-99E0-388E4F90452F}" destId="{42F67E7E-D9DC-4E4C-A0B2-C73811B11528}" srcOrd="1" destOrd="0" parTransId="{928EAFDA-C2C5-48CB-81E6-63E7357B706D}" sibTransId="{179945D5-84F9-4D06-9764-AEB636879201}"/>
    <dgm:cxn modelId="{61F5D07E-0640-44B1-910A-CB1B6A1463EF}" srcId="{E2694FA7-87D0-4058-864D-6E86B340BFFB}" destId="{190B75EB-C5B3-4452-B65A-5735D4F957FF}" srcOrd="3" destOrd="0" parTransId="{7D8BD143-D691-4A54-BDEB-CF682160354F}" sibTransId="{93E05FB7-32A4-4905-9419-E6D89A9A4F31}"/>
    <dgm:cxn modelId="{E26CF306-C6DC-4DD0-B20B-45115E64CD7E}" type="presOf" srcId="{29B8D90E-2FCA-4B71-B664-B6709F1C4981}" destId="{52082067-E998-473C-82CB-3179174A36B3}" srcOrd="0" destOrd="0" presId="urn:microsoft.com/office/officeart/2005/8/layout/radial5"/>
    <dgm:cxn modelId="{A5C9B363-BDF6-4B98-9CF9-C69F2C8379FC}" type="presParOf" srcId="{574FFEF8-F47D-4A71-A3C5-C095965CF0E6}" destId="{B86E2277-91EB-4995-8DCA-63905466E7C0}" srcOrd="0" destOrd="0" presId="urn:microsoft.com/office/officeart/2005/8/layout/radial5"/>
    <dgm:cxn modelId="{6BA55402-F6D9-47A5-B619-0D1DA335D816}" type="presParOf" srcId="{574FFEF8-F47D-4A71-A3C5-C095965CF0E6}" destId="{52082067-E998-473C-82CB-3179174A36B3}" srcOrd="1" destOrd="0" presId="urn:microsoft.com/office/officeart/2005/8/layout/radial5"/>
    <dgm:cxn modelId="{CA2858A7-1E28-4882-969F-3E485E501904}" type="presParOf" srcId="{52082067-E998-473C-82CB-3179174A36B3}" destId="{DE7188F5-B727-46FD-B6C8-A45FFDE102F7}" srcOrd="0" destOrd="0" presId="urn:microsoft.com/office/officeart/2005/8/layout/radial5"/>
    <dgm:cxn modelId="{791CFB35-969F-4E92-B0A1-5F1ABD1F20F8}" type="presParOf" srcId="{574FFEF8-F47D-4A71-A3C5-C095965CF0E6}" destId="{E27F8555-423D-409F-A0FA-15ACF63B742C}" srcOrd="2" destOrd="0" presId="urn:microsoft.com/office/officeart/2005/8/layout/radial5"/>
    <dgm:cxn modelId="{85156015-4CC1-45F3-B922-6E9A65940193}" type="presParOf" srcId="{574FFEF8-F47D-4A71-A3C5-C095965CF0E6}" destId="{BCDB2706-D552-4F7E-B235-4855E3362DD6}" srcOrd="3" destOrd="0" presId="urn:microsoft.com/office/officeart/2005/8/layout/radial5"/>
    <dgm:cxn modelId="{AEB0A745-E0DE-41E6-9580-6A3836038D3D}" type="presParOf" srcId="{BCDB2706-D552-4F7E-B235-4855E3362DD6}" destId="{B4FACC7A-E82B-4BF4-851A-4DA17D81DA76}" srcOrd="0" destOrd="0" presId="urn:microsoft.com/office/officeart/2005/8/layout/radial5"/>
    <dgm:cxn modelId="{663B8EAB-772A-48DD-A89B-608C0B63DDF8}" type="presParOf" srcId="{574FFEF8-F47D-4A71-A3C5-C095965CF0E6}" destId="{343E1B0D-975C-43E9-A848-4A828A041672}" srcOrd="4" destOrd="0" presId="urn:microsoft.com/office/officeart/2005/8/layout/radial5"/>
    <dgm:cxn modelId="{FEA84871-D6CF-4D8E-8DA9-4C5B644AC93A}" type="presParOf" srcId="{574FFEF8-F47D-4A71-A3C5-C095965CF0E6}" destId="{57F8ACB1-8090-4757-8D5E-CED0F9C7DA79}" srcOrd="5" destOrd="0" presId="urn:microsoft.com/office/officeart/2005/8/layout/radial5"/>
    <dgm:cxn modelId="{F22D9561-4F1B-49CF-999F-6DE280FE0580}" type="presParOf" srcId="{57F8ACB1-8090-4757-8D5E-CED0F9C7DA79}" destId="{76ADC8CA-266E-4EDE-A383-8F00F32C63D6}" srcOrd="0" destOrd="0" presId="urn:microsoft.com/office/officeart/2005/8/layout/radial5"/>
    <dgm:cxn modelId="{B5F4E8CA-8B91-4270-A3FB-0FBE877B82D2}" type="presParOf" srcId="{574FFEF8-F47D-4A71-A3C5-C095965CF0E6}" destId="{60253962-B2BB-43AA-9048-97281243C873}" srcOrd="6" destOrd="0" presId="urn:microsoft.com/office/officeart/2005/8/layout/radial5"/>
    <dgm:cxn modelId="{E747DC4D-EDC7-4084-86DD-0CC437F9BDD4}" type="presParOf" srcId="{574FFEF8-F47D-4A71-A3C5-C095965CF0E6}" destId="{06A5F71D-C897-44E3-A90E-4EC7998EDDC4}" srcOrd="7" destOrd="0" presId="urn:microsoft.com/office/officeart/2005/8/layout/radial5"/>
    <dgm:cxn modelId="{DC2315A6-1ED8-4970-BCD5-ED8B33682DAD}" type="presParOf" srcId="{06A5F71D-C897-44E3-A90E-4EC7998EDDC4}" destId="{143B423B-784F-48E9-BD02-EE4926D9CBF3}" srcOrd="0" destOrd="0" presId="urn:microsoft.com/office/officeart/2005/8/layout/radial5"/>
    <dgm:cxn modelId="{67811E32-15D8-456B-AF83-3B48FF5802A2}" type="presParOf" srcId="{574FFEF8-F47D-4A71-A3C5-C095965CF0E6}" destId="{F9920234-D538-4E62-9EC2-6202EAF2651B}" srcOrd="8" destOrd="0" presId="urn:microsoft.com/office/officeart/2005/8/layout/radial5"/>
    <dgm:cxn modelId="{0D5C647F-6076-40E9-9BAC-40EE6B43EC59}" type="presParOf" srcId="{574FFEF8-F47D-4A71-A3C5-C095965CF0E6}" destId="{A309F5F0-5B62-4584-902B-EB941AA8E257}" srcOrd="9" destOrd="0" presId="urn:microsoft.com/office/officeart/2005/8/layout/radial5"/>
    <dgm:cxn modelId="{A350DA69-68C8-43E3-8F31-46CB086B0005}" type="presParOf" srcId="{A309F5F0-5B62-4584-902B-EB941AA8E257}" destId="{F88AAEEF-1CDC-4E78-B5FC-543A46F8129C}" srcOrd="0" destOrd="0" presId="urn:microsoft.com/office/officeart/2005/8/layout/radial5"/>
    <dgm:cxn modelId="{8D3EEFC8-E773-43EF-B1F9-5F50EA42480B}" type="presParOf" srcId="{574FFEF8-F47D-4A71-A3C5-C095965CF0E6}" destId="{56BFCFD9-ED1C-4F5C-8A49-FC3BE5CFE52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CAB4D-469C-47C4-99E0-388E4F90452F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2694FA7-87D0-4058-864D-6E86B340BFFB}">
      <dgm:prSet phldrT="[文字]" custT="1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36AE4B-4D7B-473C-B59A-5D38D2FAC6CD}" type="parTrans" cxnId="{922E21C2-10EE-449F-9095-C32632B82A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313B6C-A7DB-4345-B31A-59766406CCBF}" type="sibTrans" cxnId="{922E21C2-10EE-449F-9095-C32632B82A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3A7DD1-9CD2-4B7C-B048-33C5924227FB}">
      <dgm:prSet phldrT="[文字]" custT="1"/>
      <dgm:spPr>
        <a:solidFill>
          <a:srgbClr val="00B0F0"/>
        </a:solidFill>
      </dgm:spPr>
      <dgm:t>
        <a:bodyPr/>
        <a:lstStyle/>
        <a:p>
          <a:pPr lvl="0" algn="ctr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(</a:t>
          </a:r>
          <a:r>
            <a:rPr kumimoji="1" lang="zh-TW" altLang="en-US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標準</a:t>
          </a: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)</a:t>
          </a:r>
        </a:p>
        <a:p>
          <a:pPr lvl="0" algn="ctr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zh-TW" altLang="en-US" sz="1600" b="1" kern="12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  <a:cs typeface="+mn-cs"/>
            </a:rPr>
            <a:t>產業標準法規制定</a:t>
          </a:r>
          <a:endParaRPr kumimoji="1" lang="zh-TW" altLang="en-US" sz="1600" b="1" kern="1200" dirty="0">
            <a:solidFill>
              <a:schemeClr val="bg1"/>
            </a:solidFill>
            <a:latin typeface="+mn-lt"/>
            <a:ea typeface="微軟正黑體" panose="020B0604030504040204" pitchFamily="34" charset="-120"/>
            <a:cs typeface="+mn-cs"/>
          </a:endParaRPr>
        </a:p>
      </dgm:t>
    </dgm:pt>
    <dgm:pt modelId="{29B8D90E-2FCA-4B71-B664-B6709F1C4981}" type="parTrans" cxnId="{A44B54EA-DC61-4E97-9D61-2311DCB54FA4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FA5F0C-9307-4EEC-9417-A9E3DCA8B0DE}" type="sibTrans" cxnId="{A44B54EA-DC61-4E97-9D61-2311DCB54F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715370-945B-4D39-8D64-A05788E016EE}">
      <dgm:prSet phldrT="[文字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endParaRPr lang="en-US" altLang="zh-TW" sz="16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FF2E62-3496-40B7-A6CD-DBCA3270D129}" type="parTrans" cxnId="{EC5B80BD-3D8A-454F-8679-AD1B0C2D8738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C68671-0378-4FC9-9B1D-2D2CB409CE38}" type="sibTrans" cxnId="{EC5B80BD-3D8A-454F-8679-AD1B0C2D873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A3F8B8-51E3-4DE6-9DAE-68300434DF56}">
      <dgm:prSet phldrT="[文字]" custT="1"/>
      <dgm:spPr>
        <a:solidFill>
          <a:srgbClr val="00B050"/>
        </a:solidFill>
      </dgm:spPr>
      <dgm:t>
        <a:bodyPr/>
        <a:lstStyle/>
        <a:p>
          <a:pPr lvl="0" algn="ctr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(</a:t>
          </a:r>
          <a:r>
            <a:rPr kumimoji="1" lang="zh-TW" altLang="en-US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人才</a:t>
          </a: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)</a:t>
          </a:r>
        </a:p>
        <a:p>
          <a:pPr lvl="0" algn="ctr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zh-TW" altLang="en-US" sz="1600" b="1" kern="12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  <a:cs typeface="+mn-cs"/>
            </a:rPr>
            <a:t>多面向資安人才</a:t>
          </a:r>
          <a:endParaRPr kumimoji="1" lang="zh-TW" altLang="en-US" sz="1600" b="1" kern="1200" dirty="0">
            <a:solidFill>
              <a:schemeClr val="bg1"/>
            </a:solidFill>
            <a:latin typeface="+mn-lt"/>
            <a:ea typeface="微軟正黑體" panose="020B0604030504040204" pitchFamily="34" charset="-120"/>
            <a:cs typeface="+mn-cs"/>
          </a:endParaRPr>
        </a:p>
      </dgm:t>
    </dgm:pt>
    <dgm:pt modelId="{4585D211-C8C6-4D2C-BBD8-145536805643}" type="parTrans" cxnId="{3D993E11-1E4C-47D1-855D-CCC6E59A7ACC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604967-63AF-4FB3-AEC4-5243A4E44E1A}" type="sibTrans" cxnId="{3D993E11-1E4C-47D1-855D-CCC6E59A7AC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703477-1E52-46DC-990B-548C8C4061B3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E415F4-0C22-4C74-A0A9-ED9B691D2EE6}" type="parTrans" cxnId="{78652FC4-C88A-4A77-BE5A-20022AA522E9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E954A0-C03F-489A-A409-8B6F8C035375}" type="sibTrans" cxnId="{78652FC4-C88A-4A77-BE5A-20022AA522E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F67E7E-D9DC-4E4C-A0B2-C73811B1152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8EAFDA-C2C5-48CB-81E6-63E7357B706D}" type="parTrans" cxnId="{B14280E1-D665-46F3-B96F-4A8EC4B134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9945D5-84F9-4D06-9764-AEB636879201}" type="sibTrans" cxnId="{B14280E1-D665-46F3-B96F-4A8EC4B1345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0B75EB-C5B3-4452-B65A-5735D4F957FF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 sz="16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E05FB7-32A4-4905-9419-E6D89A9A4F31}" type="sibTrans" cxnId="{61F5D07E-0640-44B1-910A-CB1B6A1463E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8BD143-D691-4A54-BDEB-CF682160354F}" type="parTrans" cxnId="{61F5D07E-0640-44B1-910A-CB1B6A1463EF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4FFEF8-F47D-4A71-A3C5-C095965CF0E6}" type="pres">
      <dgm:prSet presAssocID="{5D8CAB4D-469C-47C4-99E0-388E4F9045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86E2277-91EB-4995-8DCA-63905466E7C0}" type="pres">
      <dgm:prSet presAssocID="{E2694FA7-87D0-4058-864D-6E86B340BFFB}" presName="centerShape" presStyleLbl="node0" presStyleIdx="0" presStyleCnt="1" custScaleX="130146" custScaleY="130146" custLinFactNeighborX="0" custLinFactNeighborY="864"/>
      <dgm:spPr/>
      <dgm:t>
        <a:bodyPr/>
        <a:lstStyle/>
        <a:p>
          <a:endParaRPr lang="zh-TW" altLang="en-US"/>
        </a:p>
      </dgm:t>
    </dgm:pt>
    <dgm:pt modelId="{52082067-E998-473C-82CB-3179174A36B3}" type="pres">
      <dgm:prSet presAssocID="{29B8D90E-2FCA-4B71-B664-B6709F1C4981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DE7188F5-B727-46FD-B6C8-A45FFDE102F7}" type="pres">
      <dgm:prSet presAssocID="{29B8D90E-2FCA-4B71-B664-B6709F1C4981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E27F8555-423D-409F-A0FA-15ACF63B742C}" type="pres">
      <dgm:prSet presAssocID="{353A7DD1-9CD2-4B7C-B048-33C5924227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DB2706-D552-4F7E-B235-4855E3362DD6}" type="pres">
      <dgm:prSet presAssocID="{56FF2E62-3496-40B7-A6CD-DBCA3270D129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B4FACC7A-E82B-4BF4-851A-4DA17D81DA76}" type="pres">
      <dgm:prSet presAssocID="{56FF2E62-3496-40B7-A6CD-DBCA3270D129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343E1B0D-975C-43E9-A848-4A828A041672}" type="pres">
      <dgm:prSet presAssocID="{DA715370-945B-4D39-8D64-A05788E016EE}" presName="node" presStyleLbl="node1" presStyleIdx="1" presStyleCnt="5" custScaleX="110977" custScaleY="110977" custRadScaleRad="109161" custRadScaleInc="16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F8ACB1-8090-4757-8D5E-CED0F9C7DA79}" type="pres">
      <dgm:prSet presAssocID="{4585D211-C8C6-4D2C-BBD8-145536805643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76ADC8CA-266E-4EDE-A383-8F00F32C63D6}" type="pres">
      <dgm:prSet presAssocID="{4585D211-C8C6-4D2C-BBD8-145536805643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60253962-B2BB-43AA-9048-97281243C873}" type="pres">
      <dgm:prSet presAssocID="{F5A3F8B8-51E3-4DE6-9DAE-68300434DF56}" presName="node" presStyleLbl="node1" presStyleIdx="2" presStyleCnt="5" custRadScaleRad="109260" custRadScaleInc="-173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A5F71D-C897-44E3-A90E-4EC7998EDDC4}" type="pres">
      <dgm:prSet presAssocID="{7D8BD143-D691-4A54-BDEB-CF682160354F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143B423B-784F-48E9-BD02-EE4926D9CBF3}" type="pres">
      <dgm:prSet presAssocID="{7D8BD143-D691-4A54-BDEB-CF682160354F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F9920234-D538-4E62-9EC2-6202EAF2651B}" type="pres">
      <dgm:prSet presAssocID="{190B75EB-C5B3-4452-B65A-5735D4F957FF}" presName="node" presStyleLbl="node1" presStyleIdx="3" presStyleCnt="5" custScaleX="116465" custScaleY="116465" custRadScaleRad="112711" custRadScaleInc="22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9F5F0-5B62-4584-902B-EB941AA8E257}" type="pres">
      <dgm:prSet presAssocID="{5DE415F4-0C22-4C74-A0A9-ED9B691D2EE6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F88AAEEF-1CDC-4E78-B5FC-543A46F8129C}" type="pres">
      <dgm:prSet presAssocID="{5DE415F4-0C22-4C74-A0A9-ED9B691D2EE6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56BFCFD9-ED1C-4F5C-8A49-FC3BE5CFE52E}" type="pres">
      <dgm:prSet presAssocID="{24703477-1E52-46DC-990B-548C8C4061B3}" presName="node" presStyleLbl="node1" presStyleIdx="4" presStyleCnt="5" custScaleX="109314" custScaleY="109314" custRadScaleRad="108436" custRadScaleInc="-40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4B54EA-DC61-4E97-9D61-2311DCB54FA4}" srcId="{E2694FA7-87D0-4058-864D-6E86B340BFFB}" destId="{353A7DD1-9CD2-4B7C-B048-33C5924227FB}" srcOrd="0" destOrd="0" parTransId="{29B8D90E-2FCA-4B71-B664-B6709F1C4981}" sibTransId="{C7FA5F0C-9307-4EEC-9417-A9E3DCA8B0DE}"/>
    <dgm:cxn modelId="{A41DE15B-6D59-42EF-92AC-D02A7A56B452}" type="presOf" srcId="{7D8BD143-D691-4A54-BDEB-CF682160354F}" destId="{143B423B-784F-48E9-BD02-EE4926D9CBF3}" srcOrd="1" destOrd="0" presId="urn:microsoft.com/office/officeart/2005/8/layout/radial5"/>
    <dgm:cxn modelId="{963C7794-4FAB-4156-84B4-303958CAE42C}" type="presOf" srcId="{F5A3F8B8-51E3-4DE6-9DAE-68300434DF56}" destId="{60253962-B2BB-43AA-9048-97281243C873}" srcOrd="0" destOrd="0" presId="urn:microsoft.com/office/officeart/2005/8/layout/radial5"/>
    <dgm:cxn modelId="{B90BAF55-C0D8-4D22-87B8-9E51BF29ACD7}" type="presOf" srcId="{DA715370-945B-4D39-8D64-A05788E016EE}" destId="{343E1B0D-975C-43E9-A848-4A828A041672}" srcOrd="0" destOrd="0" presId="urn:microsoft.com/office/officeart/2005/8/layout/radial5"/>
    <dgm:cxn modelId="{30E6292A-C1DF-4103-8A4F-F19BC3E44220}" type="presOf" srcId="{7D8BD143-D691-4A54-BDEB-CF682160354F}" destId="{06A5F71D-C897-44E3-A90E-4EC7998EDDC4}" srcOrd="0" destOrd="0" presId="urn:microsoft.com/office/officeart/2005/8/layout/radial5"/>
    <dgm:cxn modelId="{922E21C2-10EE-449F-9095-C32632B82AB8}" srcId="{5D8CAB4D-469C-47C4-99E0-388E4F90452F}" destId="{E2694FA7-87D0-4058-864D-6E86B340BFFB}" srcOrd="0" destOrd="0" parTransId="{E036AE4B-4D7B-473C-B59A-5D38D2FAC6CD}" sibTransId="{98313B6C-A7DB-4345-B31A-59766406CCBF}"/>
    <dgm:cxn modelId="{61F5D07E-0640-44B1-910A-CB1B6A1463EF}" srcId="{E2694FA7-87D0-4058-864D-6E86B340BFFB}" destId="{190B75EB-C5B3-4452-B65A-5735D4F957FF}" srcOrd="3" destOrd="0" parTransId="{7D8BD143-D691-4A54-BDEB-CF682160354F}" sibTransId="{93E05FB7-32A4-4905-9419-E6D89A9A4F31}"/>
    <dgm:cxn modelId="{CF2656A3-A78C-48DB-BB74-1A804FB0FCB3}" type="presOf" srcId="{24703477-1E52-46DC-990B-548C8C4061B3}" destId="{56BFCFD9-ED1C-4F5C-8A49-FC3BE5CFE52E}" srcOrd="0" destOrd="0" presId="urn:microsoft.com/office/officeart/2005/8/layout/radial5"/>
    <dgm:cxn modelId="{25B3086E-B033-4957-9E5D-9F152F462042}" type="presOf" srcId="{5D8CAB4D-469C-47C4-99E0-388E4F90452F}" destId="{574FFEF8-F47D-4A71-A3C5-C095965CF0E6}" srcOrd="0" destOrd="0" presId="urn:microsoft.com/office/officeart/2005/8/layout/radial5"/>
    <dgm:cxn modelId="{CBB2620E-C97C-4C52-9F83-51AEC57009AB}" type="presOf" srcId="{29B8D90E-2FCA-4B71-B664-B6709F1C4981}" destId="{52082067-E998-473C-82CB-3179174A36B3}" srcOrd="0" destOrd="0" presId="urn:microsoft.com/office/officeart/2005/8/layout/radial5"/>
    <dgm:cxn modelId="{D90E44E9-80B2-481C-B2FF-0C01F86DD147}" type="presOf" srcId="{E2694FA7-87D0-4058-864D-6E86B340BFFB}" destId="{B86E2277-91EB-4995-8DCA-63905466E7C0}" srcOrd="0" destOrd="0" presId="urn:microsoft.com/office/officeart/2005/8/layout/radial5"/>
    <dgm:cxn modelId="{10AFF525-735F-4D75-B00C-FE8E1D33FF3B}" type="presOf" srcId="{190B75EB-C5B3-4452-B65A-5735D4F957FF}" destId="{F9920234-D538-4E62-9EC2-6202EAF2651B}" srcOrd="0" destOrd="0" presId="urn:microsoft.com/office/officeart/2005/8/layout/radial5"/>
    <dgm:cxn modelId="{78652FC4-C88A-4A77-BE5A-20022AA522E9}" srcId="{E2694FA7-87D0-4058-864D-6E86B340BFFB}" destId="{24703477-1E52-46DC-990B-548C8C4061B3}" srcOrd="4" destOrd="0" parTransId="{5DE415F4-0C22-4C74-A0A9-ED9B691D2EE6}" sibTransId="{10E954A0-C03F-489A-A409-8B6F8C035375}"/>
    <dgm:cxn modelId="{FEDB5461-5843-4C57-9948-D65E0295D60A}" type="presOf" srcId="{5DE415F4-0C22-4C74-A0A9-ED9B691D2EE6}" destId="{A309F5F0-5B62-4584-902B-EB941AA8E257}" srcOrd="0" destOrd="0" presId="urn:microsoft.com/office/officeart/2005/8/layout/radial5"/>
    <dgm:cxn modelId="{3D993E11-1E4C-47D1-855D-CCC6E59A7ACC}" srcId="{E2694FA7-87D0-4058-864D-6E86B340BFFB}" destId="{F5A3F8B8-51E3-4DE6-9DAE-68300434DF56}" srcOrd="2" destOrd="0" parTransId="{4585D211-C8C6-4D2C-BBD8-145536805643}" sibTransId="{60604967-63AF-4FB3-AEC4-5243A4E44E1A}"/>
    <dgm:cxn modelId="{F4517B2F-1476-4D6E-B8F2-B29EBFD4AE29}" type="presOf" srcId="{56FF2E62-3496-40B7-A6CD-DBCA3270D129}" destId="{BCDB2706-D552-4F7E-B235-4855E3362DD6}" srcOrd="0" destOrd="0" presId="urn:microsoft.com/office/officeart/2005/8/layout/radial5"/>
    <dgm:cxn modelId="{9A61C21F-C537-4827-8C5E-909D061E5276}" type="presOf" srcId="{4585D211-C8C6-4D2C-BBD8-145536805643}" destId="{76ADC8CA-266E-4EDE-A383-8F00F32C63D6}" srcOrd="1" destOrd="0" presId="urn:microsoft.com/office/officeart/2005/8/layout/radial5"/>
    <dgm:cxn modelId="{94CB406B-47BE-4B52-BAFF-56729AFC4048}" type="presOf" srcId="{56FF2E62-3496-40B7-A6CD-DBCA3270D129}" destId="{B4FACC7A-E82B-4BF4-851A-4DA17D81DA76}" srcOrd="1" destOrd="0" presId="urn:microsoft.com/office/officeart/2005/8/layout/radial5"/>
    <dgm:cxn modelId="{095E1231-F87C-4BCC-9281-D3EF5AD2B19A}" type="presOf" srcId="{4585D211-C8C6-4D2C-BBD8-145536805643}" destId="{57F8ACB1-8090-4757-8D5E-CED0F9C7DA79}" srcOrd="0" destOrd="0" presId="urn:microsoft.com/office/officeart/2005/8/layout/radial5"/>
    <dgm:cxn modelId="{EEE990C5-7EA4-460A-AD4E-4D31D1BA5D86}" type="presOf" srcId="{29B8D90E-2FCA-4B71-B664-B6709F1C4981}" destId="{DE7188F5-B727-46FD-B6C8-A45FFDE102F7}" srcOrd="1" destOrd="0" presId="urn:microsoft.com/office/officeart/2005/8/layout/radial5"/>
    <dgm:cxn modelId="{B14280E1-D665-46F3-B96F-4A8EC4B13453}" srcId="{5D8CAB4D-469C-47C4-99E0-388E4F90452F}" destId="{42F67E7E-D9DC-4E4C-A0B2-C73811B11528}" srcOrd="1" destOrd="0" parTransId="{928EAFDA-C2C5-48CB-81E6-63E7357B706D}" sibTransId="{179945D5-84F9-4D06-9764-AEB636879201}"/>
    <dgm:cxn modelId="{EC5B80BD-3D8A-454F-8679-AD1B0C2D8738}" srcId="{E2694FA7-87D0-4058-864D-6E86B340BFFB}" destId="{DA715370-945B-4D39-8D64-A05788E016EE}" srcOrd="1" destOrd="0" parTransId="{56FF2E62-3496-40B7-A6CD-DBCA3270D129}" sibTransId="{9DC68671-0378-4FC9-9B1D-2D2CB409CE38}"/>
    <dgm:cxn modelId="{BEBC635B-DDE6-4F3B-83FA-929DE5FFE018}" type="presOf" srcId="{5DE415F4-0C22-4C74-A0A9-ED9B691D2EE6}" destId="{F88AAEEF-1CDC-4E78-B5FC-543A46F8129C}" srcOrd="1" destOrd="0" presId="urn:microsoft.com/office/officeart/2005/8/layout/radial5"/>
    <dgm:cxn modelId="{3178506E-19CE-4175-A374-9BFEF07FF474}" type="presOf" srcId="{353A7DD1-9CD2-4B7C-B048-33C5924227FB}" destId="{E27F8555-423D-409F-A0FA-15ACF63B742C}" srcOrd="0" destOrd="0" presId="urn:microsoft.com/office/officeart/2005/8/layout/radial5"/>
    <dgm:cxn modelId="{0B27601F-E15A-4AE9-B3FC-6B148D40E658}" type="presParOf" srcId="{574FFEF8-F47D-4A71-A3C5-C095965CF0E6}" destId="{B86E2277-91EB-4995-8DCA-63905466E7C0}" srcOrd="0" destOrd="0" presId="urn:microsoft.com/office/officeart/2005/8/layout/radial5"/>
    <dgm:cxn modelId="{5594E5B7-0E9A-444E-975B-440160A486E3}" type="presParOf" srcId="{574FFEF8-F47D-4A71-A3C5-C095965CF0E6}" destId="{52082067-E998-473C-82CB-3179174A36B3}" srcOrd="1" destOrd="0" presId="urn:microsoft.com/office/officeart/2005/8/layout/radial5"/>
    <dgm:cxn modelId="{78577E73-2419-40CB-9896-B413A67134B7}" type="presParOf" srcId="{52082067-E998-473C-82CB-3179174A36B3}" destId="{DE7188F5-B727-46FD-B6C8-A45FFDE102F7}" srcOrd="0" destOrd="0" presId="urn:microsoft.com/office/officeart/2005/8/layout/radial5"/>
    <dgm:cxn modelId="{D1030FF8-D5B4-4894-AA00-63BAB3959C5B}" type="presParOf" srcId="{574FFEF8-F47D-4A71-A3C5-C095965CF0E6}" destId="{E27F8555-423D-409F-A0FA-15ACF63B742C}" srcOrd="2" destOrd="0" presId="urn:microsoft.com/office/officeart/2005/8/layout/radial5"/>
    <dgm:cxn modelId="{6F87D1FA-B4E6-43EC-9295-5D6B6952E2B4}" type="presParOf" srcId="{574FFEF8-F47D-4A71-A3C5-C095965CF0E6}" destId="{BCDB2706-D552-4F7E-B235-4855E3362DD6}" srcOrd="3" destOrd="0" presId="urn:microsoft.com/office/officeart/2005/8/layout/radial5"/>
    <dgm:cxn modelId="{D0CC0928-C9FF-488F-AD40-F258DE324348}" type="presParOf" srcId="{BCDB2706-D552-4F7E-B235-4855E3362DD6}" destId="{B4FACC7A-E82B-4BF4-851A-4DA17D81DA76}" srcOrd="0" destOrd="0" presId="urn:microsoft.com/office/officeart/2005/8/layout/radial5"/>
    <dgm:cxn modelId="{B7F794B7-3D3A-4BB4-AF21-076EEE47280D}" type="presParOf" srcId="{574FFEF8-F47D-4A71-A3C5-C095965CF0E6}" destId="{343E1B0D-975C-43E9-A848-4A828A041672}" srcOrd="4" destOrd="0" presId="urn:microsoft.com/office/officeart/2005/8/layout/radial5"/>
    <dgm:cxn modelId="{2EF6C78D-3F5E-4495-9A4E-B16190E52E10}" type="presParOf" srcId="{574FFEF8-F47D-4A71-A3C5-C095965CF0E6}" destId="{57F8ACB1-8090-4757-8D5E-CED0F9C7DA79}" srcOrd="5" destOrd="0" presId="urn:microsoft.com/office/officeart/2005/8/layout/radial5"/>
    <dgm:cxn modelId="{E30A4E4C-F45C-4BC2-BEC9-751409DF43EF}" type="presParOf" srcId="{57F8ACB1-8090-4757-8D5E-CED0F9C7DA79}" destId="{76ADC8CA-266E-4EDE-A383-8F00F32C63D6}" srcOrd="0" destOrd="0" presId="urn:microsoft.com/office/officeart/2005/8/layout/radial5"/>
    <dgm:cxn modelId="{F7ECE523-E9D8-459F-86F4-757EEC9C22F4}" type="presParOf" srcId="{574FFEF8-F47D-4A71-A3C5-C095965CF0E6}" destId="{60253962-B2BB-43AA-9048-97281243C873}" srcOrd="6" destOrd="0" presId="urn:microsoft.com/office/officeart/2005/8/layout/radial5"/>
    <dgm:cxn modelId="{26BDDE66-3B40-45C9-957C-2CA505B440DC}" type="presParOf" srcId="{574FFEF8-F47D-4A71-A3C5-C095965CF0E6}" destId="{06A5F71D-C897-44E3-A90E-4EC7998EDDC4}" srcOrd="7" destOrd="0" presId="urn:microsoft.com/office/officeart/2005/8/layout/radial5"/>
    <dgm:cxn modelId="{C446ECAC-D6D6-43C8-91E4-F2894D92B651}" type="presParOf" srcId="{06A5F71D-C897-44E3-A90E-4EC7998EDDC4}" destId="{143B423B-784F-48E9-BD02-EE4926D9CBF3}" srcOrd="0" destOrd="0" presId="urn:microsoft.com/office/officeart/2005/8/layout/radial5"/>
    <dgm:cxn modelId="{44AB6E98-7C04-4B1F-8A8D-2510280A2419}" type="presParOf" srcId="{574FFEF8-F47D-4A71-A3C5-C095965CF0E6}" destId="{F9920234-D538-4E62-9EC2-6202EAF2651B}" srcOrd="8" destOrd="0" presId="urn:microsoft.com/office/officeart/2005/8/layout/radial5"/>
    <dgm:cxn modelId="{B26CDDAD-A932-44DA-957F-37B5B32BEFA5}" type="presParOf" srcId="{574FFEF8-F47D-4A71-A3C5-C095965CF0E6}" destId="{A309F5F0-5B62-4584-902B-EB941AA8E257}" srcOrd="9" destOrd="0" presId="urn:microsoft.com/office/officeart/2005/8/layout/radial5"/>
    <dgm:cxn modelId="{276C8E7D-9479-4F46-A95D-E96615CCC6FD}" type="presParOf" srcId="{A309F5F0-5B62-4584-902B-EB941AA8E257}" destId="{F88AAEEF-1CDC-4E78-B5FC-543A46F8129C}" srcOrd="0" destOrd="0" presId="urn:microsoft.com/office/officeart/2005/8/layout/radial5"/>
    <dgm:cxn modelId="{B868370A-9966-4EF1-A9BF-F2D294CDFE48}" type="presParOf" srcId="{574FFEF8-F47D-4A71-A3C5-C095965CF0E6}" destId="{56BFCFD9-ED1C-4F5C-8A49-FC3BE5CFE52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E2277-91EB-4995-8DCA-63905466E7C0}">
      <dsp:nvSpPr>
        <dsp:cNvPr id="0" name=""/>
        <dsp:cNvSpPr/>
      </dsp:nvSpPr>
      <dsp:spPr>
        <a:xfrm>
          <a:off x="3225041" y="1677302"/>
          <a:ext cx="1707508" cy="17075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75100" y="1927361"/>
        <a:ext cx="1207390" cy="1207390"/>
      </dsp:txXfrm>
    </dsp:sp>
    <dsp:sp modelId="{52082067-E998-473C-82CB-3179174A36B3}">
      <dsp:nvSpPr>
        <dsp:cNvPr id="0" name=""/>
        <dsp:cNvSpPr/>
      </dsp:nvSpPr>
      <dsp:spPr>
        <a:xfrm rot="16183617">
          <a:off x="3984071" y="1292448"/>
          <a:ext cx="180170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4011225" y="1408689"/>
        <a:ext cx="126119" cy="267646"/>
      </dsp:txXfrm>
    </dsp:sp>
    <dsp:sp modelId="{E27F8555-423D-409F-A0FA-15ACF63B742C}">
      <dsp:nvSpPr>
        <dsp:cNvPr id="0" name=""/>
        <dsp:cNvSpPr/>
      </dsp:nvSpPr>
      <dsp:spPr>
        <a:xfrm>
          <a:off x="3242022" y="-108588"/>
          <a:ext cx="1655723" cy="15393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84497" y="116844"/>
        <a:ext cx="1170773" cy="1088485"/>
      </dsp:txXfrm>
    </dsp:sp>
    <dsp:sp modelId="{BCDB2706-D552-4F7E-B235-4855E3362DD6}">
      <dsp:nvSpPr>
        <dsp:cNvPr id="0" name=""/>
        <dsp:cNvSpPr/>
      </dsp:nvSpPr>
      <dsp:spPr>
        <a:xfrm rot="20820284">
          <a:off x="5000305" y="2068945"/>
          <a:ext cx="228826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01184" y="2165879"/>
        <a:ext cx="160178" cy="267646"/>
      </dsp:txXfrm>
    </dsp:sp>
    <dsp:sp modelId="{343E1B0D-975C-43E9-A848-4A828A041672}">
      <dsp:nvSpPr>
        <dsp:cNvPr id="0" name=""/>
        <dsp:cNvSpPr/>
      </dsp:nvSpPr>
      <dsp:spPr>
        <a:xfrm>
          <a:off x="5312728" y="1350271"/>
          <a:ext cx="1456011" cy="1456011"/>
        </a:xfrm>
        <a:prstGeom prst="ellipse">
          <a:avLst/>
        </a:prstGeom>
        <a:solidFill>
          <a:srgbClr val="8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25956" y="1563499"/>
        <a:ext cx="1029555" cy="1029555"/>
      </dsp:txXfrm>
    </dsp:sp>
    <dsp:sp modelId="{57F8ACB1-8090-4757-8D5E-CED0F9C7DA79}">
      <dsp:nvSpPr>
        <dsp:cNvPr id="0" name=""/>
        <dsp:cNvSpPr/>
      </dsp:nvSpPr>
      <dsp:spPr>
        <a:xfrm rot="2829216">
          <a:off x="4687416" y="3087793"/>
          <a:ext cx="229266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8420" y="3151795"/>
        <a:ext cx="160486" cy="267646"/>
      </dsp:txXfrm>
    </dsp:sp>
    <dsp:sp modelId="{60253962-B2BB-43AA-9048-97281243C873}">
      <dsp:nvSpPr>
        <dsp:cNvPr id="0" name=""/>
        <dsp:cNvSpPr/>
      </dsp:nvSpPr>
      <dsp:spPr>
        <a:xfrm>
          <a:off x="4724550" y="3292327"/>
          <a:ext cx="1408255" cy="13882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30784" y="3495625"/>
        <a:ext cx="995787" cy="981612"/>
      </dsp:txXfrm>
    </dsp:sp>
    <dsp:sp modelId="{06A5F71D-C897-44E3-A90E-4EC7998EDDC4}">
      <dsp:nvSpPr>
        <dsp:cNvPr id="0" name=""/>
        <dsp:cNvSpPr/>
      </dsp:nvSpPr>
      <dsp:spPr>
        <a:xfrm rot="8084832">
          <a:off x="3216144" y="3062975"/>
          <a:ext cx="228651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274586" y="3127832"/>
        <a:ext cx="160056" cy="267646"/>
      </dsp:txXfrm>
    </dsp:sp>
    <dsp:sp modelId="{F9920234-D538-4E62-9EC2-6202EAF2651B}">
      <dsp:nvSpPr>
        <dsp:cNvPr id="0" name=""/>
        <dsp:cNvSpPr/>
      </dsp:nvSpPr>
      <dsp:spPr>
        <a:xfrm>
          <a:off x="1872206" y="3222417"/>
          <a:ext cx="1528014" cy="1528014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95978" y="3446189"/>
        <a:ext cx="1080470" cy="1080470"/>
      </dsp:txXfrm>
    </dsp:sp>
    <dsp:sp modelId="{A309F5F0-5B62-4584-902B-EB941AA8E257}">
      <dsp:nvSpPr>
        <dsp:cNvPr id="0" name=""/>
        <dsp:cNvSpPr/>
      </dsp:nvSpPr>
      <dsp:spPr>
        <a:xfrm rot="11845719">
          <a:off x="2905602" y="1980714"/>
          <a:ext cx="261188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982159" y="2081665"/>
        <a:ext cx="182832" cy="267646"/>
      </dsp:txXfrm>
    </dsp:sp>
    <dsp:sp modelId="{56BFCFD9-ED1C-4F5C-8A49-FC3BE5CFE52E}">
      <dsp:nvSpPr>
        <dsp:cNvPr id="0" name=""/>
        <dsp:cNvSpPr/>
      </dsp:nvSpPr>
      <dsp:spPr>
        <a:xfrm>
          <a:off x="1512174" y="1275256"/>
          <a:ext cx="1311994" cy="131199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4311" y="1467393"/>
        <a:ext cx="927720" cy="927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E2277-91EB-4995-8DCA-63905466E7C0}">
      <dsp:nvSpPr>
        <dsp:cNvPr id="0" name=""/>
        <dsp:cNvSpPr/>
      </dsp:nvSpPr>
      <dsp:spPr>
        <a:xfrm>
          <a:off x="3255591" y="1620463"/>
          <a:ext cx="1707508" cy="17075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05650" y="1870522"/>
        <a:ext cx="1207390" cy="1207390"/>
      </dsp:txXfrm>
    </dsp:sp>
    <dsp:sp modelId="{52082067-E998-473C-82CB-3179174A36B3}">
      <dsp:nvSpPr>
        <dsp:cNvPr id="0" name=""/>
        <dsp:cNvSpPr/>
      </dsp:nvSpPr>
      <dsp:spPr>
        <a:xfrm rot="16200000">
          <a:off x="4013887" y="1222718"/>
          <a:ext cx="190915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42524" y="1340571"/>
        <a:ext cx="133641" cy="267646"/>
      </dsp:txXfrm>
    </dsp:sp>
    <dsp:sp modelId="{E27F8555-423D-409F-A0FA-15ACF63B742C}">
      <dsp:nvSpPr>
        <dsp:cNvPr id="0" name=""/>
        <dsp:cNvSpPr/>
      </dsp:nvSpPr>
      <dsp:spPr>
        <a:xfrm>
          <a:off x="3453348" y="-51749"/>
          <a:ext cx="1311994" cy="131199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(</a:t>
          </a:r>
          <a:r>
            <a:rPr kumimoji="1" lang="zh-TW" altLang="en-US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標準</a:t>
          </a: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)</a:t>
          </a:r>
        </a:p>
        <a:p>
          <a:pPr lvl="0" algn="ctr" defTabSz="711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zh-TW" altLang="en-US" sz="1600" b="1" kern="12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  <a:cs typeface="+mn-cs"/>
            </a:rPr>
            <a:t>產業標準法規制定</a:t>
          </a:r>
          <a:endParaRPr kumimoji="1" lang="zh-TW" altLang="en-US" sz="1600" b="1" kern="1200" dirty="0">
            <a:solidFill>
              <a:schemeClr val="bg1"/>
            </a:solidFill>
            <a:latin typeface="+mn-lt"/>
            <a:ea typeface="微軟正黑體" panose="020B0604030504040204" pitchFamily="34" charset="-120"/>
            <a:cs typeface="+mn-cs"/>
          </a:endParaRPr>
        </a:p>
      </dsp:txBody>
      <dsp:txXfrm>
        <a:off x="3645485" y="140388"/>
        <a:ext cx="927720" cy="927720"/>
      </dsp:txXfrm>
    </dsp:sp>
    <dsp:sp modelId="{BCDB2706-D552-4F7E-B235-4855E3362DD6}">
      <dsp:nvSpPr>
        <dsp:cNvPr id="0" name=""/>
        <dsp:cNvSpPr/>
      </dsp:nvSpPr>
      <dsp:spPr>
        <a:xfrm rot="20820284">
          <a:off x="5030855" y="2012106"/>
          <a:ext cx="228826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31734" y="2109040"/>
        <a:ext cx="160178" cy="267646"/>
      </dsp:txXfrm>
    </dsp:sp>
    <dsp:sp modelId="{343E1B0D-975C-43E9-A848-4A828A041672}">
      <dsp:nvSpPr>
        <dsp:cNvPr id="0" name=""/>
        <dsp:cNvSpPr/>
      </dsp:nvSpPr>
      <dsp:spPr>
        <a:xfrm>
          <a:off x="5343278" y="1293432"/>
          <a:ext cx="1456011" cy="1456011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TW" sz="16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56506" y="1506660"/>
        <a:ext cx="1029555" cy="1029555"/>
      </dsp:txXfrm>
    </dsp:sp>
    <dsp:sp modelId="{57F8ACB1-8090-4757-8D5E-CED0F9C7DA79}">
      <dsp:nvSpPr>
        <dsp:cNvPr id="0" name=""/>
        <dsp:cNvSpPr/>
      </dsp:nvSpPr>
      <dsp:spPr>
        <a:xfrm rot="2829216">
          <a:off x="4720733" y="3046134"/>
          <a:ext cx="251891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32822" y="3107648"/>
        <a:ext cx="176324" cy="267646"/>
      </dsp:txXfrm>
    </dsp:sp>
    <dsp:sp modelId="{60253962-B2BB-43AA-9048-97281243C873}">
      <dsp:nvSpPr>
        <dsp:cNvPr id="0" name=""/>
        <dsp:cNvSpPr/>
      </dsp:nvSpPr>
      <dsp:spPr>
        <a:xfrm>
          <a:off x="4803230" y="3273595"/>
          <a:ext cx="1311994" cy="13119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(</a:t>
          </a:r>
          <a:r>
            <a:rPr kumimoji="1" lang="zh-TW" altLang="en-US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人才</a:t>
          </a:r>
          <a:r>
            <a:rPr kumimoji="1" lang="en-US" altLang="zh-TW" sz="1600" b="1" kern="1200" dirty="0" smtClean="0">
              <a:solidFill>
                <a:srgbClr val="FFFF00"/>
              </a:solidFill>
              <a:latin typeface="+mn-lt"/>
              <a:ea typeface="微軟正黑體" panose="020B0604030504040204" pitchFamily="34" charset="-120"/>
              <a:cs typeface="+mn-cs"/>
            </a:rPr>
            <a:t>)</a:t>
          </a:r>
        </a:p>
        <a:p>
          <a:pPr lvl="0" algn="ctr" defTabSz="711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kumimoji="1" lang="zh-TW" altLang="en-US" sz="1600" b="1" kern="12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  <a:cs typeface="+mn-cs"/>
            </a:rPr>
            <a:t>多面向資安人才</a:t>
          </a:r>
          <a:endParaRPr kumimoji="1" lang="zh-TW" altLang="en-US" sz="1600" b="1" kern="1200" dirty="0">
            <a:solidFill>
              <a:schemeClr val="bg1"/>
            </a:solidFill>
            <a:latin typeface="+mn-lt"/>
            <a:ea typeface="微軟正黑體" panose="020B0604030504040204" pitchFamily="34" charset="-120"/>
            <a:cs typeface="+mn-cs"/>
          </a:endParaRPr>
        </a:p>
      </dsp:txBody>
      <dsp:txXfrm>
        <a:off x="4995367" y="3465732"/>
        <a:ext cx="927720" cy="927720"/>
      </dsp:txXfrm>
    </dsp:sp>
    <dsp:sp modelId="{06A5F71D-C897-44E3-A90E-4EC7998EDDC4}">
      <dsp:nvSpPr>
        <dsp:cNvPr id="0" name=""/>
        <dsp:cNvSpPr/>
      </dsp:nvSpPr>
      <dsp:spPr>
        <a:xfrm rot="8084832">
          <a:off x="3246694" y="3006136"/>
          <a:ext cx="228651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305136" y="3070993"/>
        <a:ext cx="160056" cy="267646"/>
      </dsp:txXfrm>
    </dsp:sp>
    <dsp:sp modelId="{F9920234-D538-4E62-9EC2-6202EAF2651B}">
      <dsp:nvSpPr>
        <dsp:cNvPr id="0" name=""/>
        <dsp:cNvSpPr/>
      </dsp:nvSpPr>
      <dsp:spPr>
        <a:xfrm>
          <a:off x="1902756" y="3165578"/>
          <a:ext cx="1528014" cy="152801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26528" y="3389350"/>
        <a:ext cx="1080470" cy="1080470"/>
      </dsp:txXfrm>
    </dsp:sp>
    <dsp:sp modelId="{A309F5F0-5B62-4584-902B-EB941AA8E257}">
      <dsp:nvSpPr>
        <dsp:cNvPr id="0" name=""/>
        <dsp:cNvSpPr/>
      </dsp:nvSpPr>
      <dsp:spPr>
        <a:xfrm rot="11845719">
          <a:off x="2980616" y="1932750"/>
          <a:ext cx="228806" cy="44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047682" y="2032246"/>
        <a:ext cx="160164" cy="267646"/>
      </dsp:txXfrm>
    </dsp:sp>
    <dsp:sp modelId="{56BFCFD9-ED1C-4F5C-8A49-FC3BE5CFE52E}">
      <dsp:nvSpPr>
        <dsp:cNvPr id="0" name=""/>
        <dsp:cNvSpPr/>
      </dsp:nvSpPr>
      <dsp:spPr>
        <a:xfrm>
          <a:off x="1481624" y="1157318"/>
          <a:ext cx="1434193" cy="143419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91657" y="1367351"/>
        <a:ext cx="1014127" cy="1014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7448" y="0"/>
            <a:ext cx="2975300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75FDFA-8B1B-8C48-84D8-122FC4CB8507}" type="datetimeFigureOut">
              <a:rPr lang="zh-TW" altLang="en-US"/>
              <a:pPr>
                <a:defRPr/>
              </a:pPr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95057"/>
            <a:ext cx="2975300" cy="49982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7448" y="9495057"/>
            <a:ext cx="2975300" cy="499825"/>
          </a:xfrm>
          <a:prstGeom prst="rect">
            <a:avLst/>
          </a:prstGeom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1195EF-706E-4843-90C1-50C04EA667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7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448" y="0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0888"/>
            <a:ext cx="4995862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5" y="4749136"/>
            <a:ext cx="5492121" cy="44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5057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448" y="9495057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3AC466E-D787-974A-8110-B560B543EA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55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687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375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063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751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4386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64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42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18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5623700" y="6456612"/>
            <a:ext cx="430223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r" eaLnBrk="1" hangingPunct="1"/>
            <a:fld id="{AFE3F591-9C6A-0940-ADE3-B2FEE7A4E582}" type="slidenum">
              <a:rPr lang="en-US" altLang="zh-TW" sz="1200"/>
              <a:pPr algn="r" eaLnBrk="1" hangingPunct="1"/>
              <a:t>4</a:t>
            </a:fld>
            <a:endParaRPr lang="en-US" altLang="zh-TW" sz="1200" dirty="0"/>
          </a:p>
        </p:txBody>
      </p:sp>
      <p:sp>
        <p:nvSpPr>
          <p:cNvPr id="3891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0250" y="509588"/>
            <a:ext cx="3402013" cy="2551112"/>
          </a:xfrm>
          <a:ln/>
        </p:spPr>
      </p:sp>
      <p:sp>
        <p:nvSpPr>
          <p:cNvPr id="38916" name="備忘稿版面配置區 2"/>
          <p:cNvSpPr>
            <a:spLocks noGrp="1"/>
          </p:cNvSpPr>
          <p:nvPr>
            <p:ph type="body" idx="1"/>
          </p:nvPr>
        </p:nvSpPr>
        <p:spPr>
          <a:xfrm>
            <a:off x="992824" y="3227717"/>
            <a:ext cx="7942580" cy="306013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822" tIns="45411" rIns="90822" bIns="45411"/>
          <a:lstStyle/>
          <a:p>
            <a:pPr algn="l" eaLnBrk="1" hangingPunct="1">
              <a:spcBef>
                <a:spcPct val="50000"/>
              </a:spcBef>
              <a:defRPr/>
            </a:pPr>
            <a:endParaRPr kumimoji="1" lang="zh-TW" altLang="en-US" sz="1200" b="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5623700" y="6456612"/>
            <a:ext cx="430223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2" tIns="45411" rIns="90822" bIns="45411" anchor="b"/>
          <a:lstStyle>
            <a:lvl1pPr defTabSz="9080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defTabSz="9080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defTabSz="9080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defTabSz="9080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defTabSz="9080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r" eaLnBrk="1" hangingPunct="1"/>
            <a:fld id="{D5089158-CE3C-F94B-B353-69088234B305}" type="slidenum">
              <a:rPr lang="en-US" altLang="zh-TW" sz="1200"/>
              <a:pPr algn="r" eaLnBrk="1" hangingPunct="1"/>
              <a:t>4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81862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itchFamily="18" charset="-120"/>
                <a:cs typeface="+mn-cs"/>
              </a:rPr>
              <a:t>人才為推展軸心</a:t>
            </a:r>
            <a:endParaRPr kumimoji="1" lang="en-US" altLang="zh-TW" sz="1200" b="1" kern="1200" dirty="0" smtClean="0">
              <a:solidFill>
                <a:schemeClr val="tx1"/>
              </a:solidFill>
              <a:latin typeface="+mn-ea"/>
              <a:ea typeface="新細明體" pitchFamily="18" charset="-120"/>
              <a:cs typeface="+mn-cs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zh-TW" altLang="en-US" sz="1200" kern="1200" dirty="0" smtClean="0">
                <a:solidFill>
                  <a:schemeClr val="tx1"/>
                </a:solidFill>
                <a:latin typeface="+mn-ea"/>
                <a:ea typeface="新細明體" pitchFamily="18" charset="-120"/>
                <a:cs typeface="+mn-cs"/>
              </a:rPr>
              <a:t>資訊軟硬體系統人才需求大增</a:t>
            </a:r>
            <a:endParaRPr kumimoji="1" lang="en-US" altLang="zh-TW" sz="1200" kern="1200" dirty="0" smtClean="0">
              <a:solidFill>
                <a:schemeClr val="tx1"/>
              </a:solidFill>
              <a:latin typeface="+mn-ea"/>
              <a:ea typeface="新細明體" pitchFamily="18" charset="-120"/>
              <a:cs typeface="+mn-cs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zh-TW" altLang="en-US" sz="1200" kern="1200" dirty="0" smtClean="0">
                <a:solidFill>
                  <a:schemeClr val="tx1"/>
                </a:solidFill>
                <a:latin typeface="+mn-ea"/>
                <a:ea typeface="新細明體" pitchFamily="18" charset="-120"/>
                <a:cs typeface="+mn-cs"/>
              </a:rPr>
              <a:t>感測器、雲端運算、巨資分析、數據資料庫管理、商業智能分析、使用者行為研究等人才匱乏</a:t>
            </a:r>
            <a:endParaRPr kumimoji="1" lang="en-US" altLang="zh-TW" sz="1200" kern="1200" dirty="0" smtClean="0">
              <a:solidFill>
                <a:schemeClr val="tx1"/>
              </a:solidFill>
              <a:latin typeface="+mn-ea"/>
              <a:ea typeface="新細明體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5CA57-8448-4849-9046-682B7C86F1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itchFamily="18" charset="-120"/>
                <a:cs typeface="+mn-cs"/>
              </a:rPr>
              <a:t>人才為推展軸心</a:t>
            </a:r>
            <a:endParaRPr kumimoji="1" lang="en-US" altLang="zh-TW" sz="1200" b="1" kern="1200" dirty="0" smtClean="0">
              <a:solidFill>
                <a:schemeClr val="tx1"/>
              </a:solidFill>
              <a:latin typeface="+mn-ea"/>
              <a:ea typeface="新細明體" pitchFamily="18" charset="-120"/>
              <a:cs typeface="+mn-cs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zh-TW" altLang="en-US" sz="1200" kern="1200" dirty="0" smtClean="0">
                <a:solidFill>
                  <a:schemeClr val="tx1"/>
                </a:solidFill>
                <a:latin typeface="+mn-ea"/>
                <a:ea typeface="新細明體" pitchFamily="18" charset="-120"/>
                <a:cs typeface="+mn-cs"/>
              </a:rPr>
              <a:t>資訊軟硬體系統人才需求大增</a:t>
            </a:r>
            <a:endParaRPr kumimoji="1" lang="en-US" altLang="zh-TW" sz="1200" kern="1200" dirty="0" smtClean="0">
              <a:solidFill>
                <a:schemeClr val="tx1"/>
              </a:solidFill>
              <a:latin typeface="+mn-ea"/>
              <a:ea typeface="新細明體" pitchFamily="18" charset="-120"/>
              <a:cs typeface="+mn-cs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zh-TW" altLang="en-US" sz="1200" kern="1200" dirty="0" smtClean="0">
                <a:solidFill>
                  <a:schemeClr val="tx1"/>
                </a:solidFill>
                <a:latin typeface="+mn-ea"/>
                <a:ea typeface="新細明體" pitchFamily="18" charset="-120"/>
                <a:cs typeface="+mn-cs"/>
              </a:rPr>
              <a:t>感測器、雲端運算、巨資分析、數據資料庫管理、商業智能分析、使用者行為研究等人才匱乏</a:t>
            </a:r>
            <a:endParaRPr kumimoji="1" lang="en-US" altLang="zh-TW" sz="1200" kern="1200" dirty="0" smtClean="0">
              <a:solidFill>
                <a:schemeClr val="tx1"/>
              </a:solidFill>
              <a:latin typeface="+mn-ea"/>
              <a:ea typeface="新細明體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5CA57-8448-4849-9046-682B7C86F1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1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50888"/>
            <a:ext cx="4994275" cy="3746500"/>
          </a:xfrm>
          <a:ln/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4FDE-BD38-48CD-BFAF-4F4914A528D7}" type="slidenum">
              <a:rPr lang="en-US" altLang="zh-TW" smtClean="0">
                <a:solidFill>
                  <a:prstClr val="black"/>
                </a:solidFill>
                <a:ea typeface="新細明體" charset="-120"/>
              </a:rPr>
              <a:pPr/>
              <a:t>21</a:t>
            </a:fld>
            <a:endParaRPr lang="en-US" altLang="zh-TW" dirty="0">
              <a:solidFill>
                <a:prstClr val="black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80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1710-74EF-43F9-AF83-BFF5170D5D3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C4-A9B0-4948-BD69-652694D24502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92F4-89A4-4E65-AC3E-FFCFC2E799CF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C8BA-35C8-4D9A-81E7-16727C73AF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4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93B1-4667-4B14-A120-33777F581F1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4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BAE3-A01F-4FF6-96FD-C3EF8EEB92F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1120-D953-4DD7-A227-11AD61532661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283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822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1710-74EF-43F9-AF83-BFF5170D5D3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3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A6B2-8378-4855-8E56-6F001C0F0D5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7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A6B2-8378-4855-8E56-6F001C0F0D5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A831-F2A3-4754-9613-FF54165A591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A8F-5D5D-49FE-9BDB-00216458CB0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8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5C9A-DB4C-4A12-AD4A-A7D5F21CD5F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6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EC62-D881-4D0D-BAB4-6D11B614FB9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5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B57E-DA1A-4261-96A6-E6ED7CD111AB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E94-D44B-4446-BBED-88A5783CE19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3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59EB-8D5B-4000-9AE7-5C9576403F4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30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C4-A9B0-4948-BD69-652694D24502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56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92F4-89A4-4E65-AC3E-FFCFC2E799CF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C8BA-35C8-4D9A-81E7-16727C73AF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5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A831-F2A3-4754-9613-FF54165A591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9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93B1-4667-4B14-A120-33777F581F1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50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BAE3-A01F-4FF6-96FD-C3EF8EEB92F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1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1120-D953-4DD7-A227-11AD61532661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0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38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62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8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34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28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5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A8F-5D5D-49FE-9BDB-00216458CB0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58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4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0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4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1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8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5C9A-DB4C-4A12-AD4A-A7D5F21CD5F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96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51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78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13343"/>
            <a:ext cx="802432" cy="2280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035F18-097B-4F19-BF17-C521EB6C553D}" type="slidenum">
              <a:rPr kumimoji="0" lang="zh-TW" altLang="en-US" sz="1800" smtClean="0">
                <a:solidFill>
                  <a:prstClr val="black"/>
                </a:solidFill>
                <a:latin typeface="Times New Roman"/>
                <a:ea typeface="標楷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sz="180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84530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75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30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3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0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80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05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8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EC62-D881-4D0D-BAB4-6D11B614FB9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4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0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9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3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98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55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B57E-DA1A-4261-96A6-E6ED7CD111AB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E94-D44B-4446-BBED-88A5783CE19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8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59EB-8D5B-4000-9AE7-5C9576403F4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8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36D6E0-9BF5-41F2-B19B-C023CA9B24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hangingPunct="1">
              <a:defRPr/>
            </a:pPr>
            <a:fld id="{45A94D99-1BC3-4C0B-9298-4D335120F269}" type="slidenum">
              <a:rPr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hangingPunct="1"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3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2"/>
          <p:cNvSpPr>
            <a:spLocks noChangeArrowheads="1"/>
          </p:cNvSpPr>
          <p:nvPr/>
        </p:nvSpPr>
        <p:spPr bwMode="auto">
          <a:xfrm>
            <a:off x="179390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 lIns="91408" tIns="45704" rIns="91408" bIns="45704" anchor="ctr"/>
          <a:lstStyle/>
          <a:p>
            <a:endParaRPr kumimoji="0" lang="zh-TW" altLang="en-US" sz="1800">
              <a:solidFill>
                <a:prstClr val="black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36D6E0-9BF5-41F2-B19B-C023CA9B24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2017/11/2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hangingPunct="1">
              <a:defRPr/>
            </a:pPr>
            <a:fld id="{45A94D99-1BC3-4C0B-9298-4D335120F269}" type="slidenum">
              <a:rPr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hangingPunct="1"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2"/>
          <p:cNvSpPr>
            <a:spLocks noChangeArrowheads="1"/>
          </p:cNvSpPr>
          <p:nvPr/>
        </p:nvSpPr>
        <p:spPr bwMode="auto">
          <a:xfrm>
            <a:off x="179390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 lIns="91408" tIns="45704" rIns="91408" bIns="457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black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94D99-1BC3-4C0B-9298-4D335120F269}" type="slidenum">
              <a:rPr kumimoji="0"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800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2"/>
          <p:cNvSpPr>
            <a:spLocks noChangeArrowheads="1"/>
          </p:cNvSpPr>
          <p:nvPr/>
        </p:nvSpPr>
        <p:spPr bwMode="auto">
          <a:xfrm>
            <a:off x="179390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 lIns="91408" tIns="45704" rIns="91408" bIns="457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black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2017/11/2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94D99-1BC3-4C0B-9298-4D335120F269}" type="slidenum">
              <a:rPr kumimoji="0"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800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jpeg"/><Relationship Id="rId21" Type="http://schemas.openxmlformats.org/officeDocument/2006/relationships/image" Target="../media/image23.png"/><Relationship Id="rId42" Type="http://schemas.openxmlformats.org/officeDocument/2006/relationships/hyperlink" Target="http://www.ibm.com/tw/zh/" TargetMode="External"/><Relationship Id="rId47" Type="http://schemas.openxmlformats.org/officeDocument/2006/relationships/image" Target="../media/image48.jpeg"/><Relationship Id="rId63" Type="http://schemas.openxmlformats.org/officeDocument/2006/relationships/image" Target="../media/image64.png"/><Relationship Id="rId68" Type="http://schemas.openxmlformats.org/officeDocument/2006/relationships/image" Target="../media/image69.jpeg"/><Relationship Id="rId16" Type="http://schemas.openxmlformats.org/officeDocument/2006/relationships/image" Target="../media/image18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6.png"/><Relationship Id="rId53" Type="http://schemas.openxmlformats.org/officeDocument/2006/relationships/image" Target="../media/image54.jpeg"/><Relationship Id="rId58" Type="http://schemas.openxmlformats.org/officeDocument/2006/relationships/image" Target="../media/image59.jpeg"/><Relationship Id="rId66" Type="http://schemas.openxmlformats.org/officeDocument/2006/relationships/image" Target="../media/image67.jpeg"/><Relationship Id="rId74" Type="http://schemas.openxmlformats.org/officeDocument/2006/relationships/image" Target="../media/image75.png"/><Relationship Id="rId5" Type="http://schemas.openxmlformats.org/officeDocument/2006/relationships/image" Target="../media/image7.png"/><Relationship Id="rId61" Type="http://schemas.openxmlformats.org/officeDocument/2006/relationships/image" Target="../media/image62.jpeg"/><Relationship Id="rId19" Type="http://schemas.openxmlformats.org/officeDocument/2006/relationships/image" Target="../media/image21.pn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Relationship Id="rId43" Type="http://schemas.openxmlformats.org/officeDocument/2006/relationships/image" Target="../media/image44.gif"/><Relationship Id="rId48" Type="http://schemas.openxmlformats.org/officeDocument/2006/relationships/image" Target="../media/image49.jpeg"/><Relationship Id="rId56" Type="http://schemas.openxmlformats.org/officeDocument/2006/relationships/image" Target="../media/image57.jpg"/><Relationship Id="rId64" Type="http://schemas.openxmlformats.org/officeDocument/2006/relationships/image" Target="../media/image65.jpeg"/><Relationship Id="rId69" Type="http://schemas.openxmlformats.org/officeDocument/2006/relationships/image" Target="../media/image70.jpeg"/><Relationship Id="rId77" Type="http://schemas.openxmlformats.org/officeDocument/2006/relationships/image" Target="../media/image78.png"/><Relationship Id="rId8" Type="http://schemas.openxmlformats.org/officeDocument/2006/relationships/image" Target="../media/image10.png"/><Relationship Id="rId51" Type="http://schemas.openxmlformats.org/officeDocument/2006/relationships/image" Target="../media/image52.gif"/><Relationship Id="rId72" Type="http://schemas.openxmlformats.org/officeDocument/2006/relationships/image" Target="../media/image73.png"/><Relationship Id="rId3" Type="http://schemas.openxmlformats.org/officeDocument/2006/relationships/image" Target="../media/image5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46" Type="http://schemas.openxmlformats.org/officeDocument/2006/relationships/image" Target="../media/image47.gif"/><Relationship Id="rId59" Type="http://schemas.openxmlformats.org/officeDocument/2006/relationships/image" Target="../media/image60.jpg"/><Relationship Id="rId67" Type="http://schemas.openxmlformats.org/officeDocument/2006/relationships/image" Target="../media/image68.png"/><Relationship Id="rId20" Type="http://schemas.openxmlformats.org/officeDocument/2006/relationships/image" Target="../media/image22.jpeg"/><Relationship Id="rId41" Type="http://schemas.openxmlformats.org/officeDocument/2006/relationships/image" Target="../media/image43.gif"/><Relationship Id="rId54" Type="http://schemas.openxmlformats.org/officeDocument/2006/relationships/image" Target="../media/image55.png"/><Relationship Id="rId62" Type="http://schemas.openxmlformats.org/officeDocument/2006/relationships/image" Target="../media/image63.jpe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36" Type="http://schemas.openxmlformats.org/officeDocument/2006/relationships/image" Target="../media/image38.jpeg"/><Relationship Id="rId49" Type="http://schemas.openxmlformats.org/officeDocument/2006/relationships/image" Target="../media/image50.gif"/><Relationship Id="rId57" Type="http://schemas.openxmlformats.org/officeDocument/2006/relationships/image" Target="../media/image58.gif"/><Relationship Id="rId10" Type="http://schemas.openxmlformats.org/officeDocument/2006/relationships/image" Target="../media/image12.png"/><Relationship Id="rId31" Type="http://schemas.openxmlformats.org/officeDocument/2006/relationships/image" Target="../media/image33.gif"/><Relationship Id="rId44" Type="http://schemas.openxmlformats.org/officeDocument/2006/relationships/image" Target="../media/image45.jpeg"/><Relationship Id="rId52" Type="http://schemas.openxmlformats.org/officeDocument/2006/relationships/image" Target="../media/image53.gif"/><Relationship Id="rId60" Type="http://schemas.openxmlformats.org/officeDocument/2006/relationships/image" Target="../media/image61.jpeg"/><Relationship Id="rId65" Type="http://schemas.openxmlformats.org/officeDocument/2006/relationships/image" Target="../media/image66.jpe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34" Type="http://schemas.openxmlformats.org/officeDocument/2006/relationships/image" Target="../media/image36.png"/><Relationship Id="rId50" Type="http://schemas.openxmlformats.org/officeDocument/2006/relationships/image" Target="../media/image51.gif"/><Relationship Id="rId55" Type="http://schemas.openxmlformats.org/officeDocument/2006/relationships/image" Target="../media/image56.gif"/><Relationship Id="rId76" Type="http://schemas.openxmlformats.org/officeDocument/2006/relationships/image" Target="../media/image77.png"/><Relationship Id="rId7" Type="http://schemas.openxmlformats.org/officeDocument/2006/relationships/image" Target="../media/image9.jpeg"/><Relationship Id="rId71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-793" t="1176" r="-1"/>
          <a:stretch/>
        </p:blipFill>
        <p:spPr>
          <a:xfrm>
            <a:off x="-80988" y="-33601"/>
            <a:ext cx="9361040" cy="69127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15816" y="565663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2017.11.02</a:t>
            </a:r>
            <a:endParaRPr lang="zh-TW" altLang="en-US" sz="1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0" y="692696"/>
            <a:ext cx="9280052" cy="2160240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物聯網資</a:t>
            </a:r>
            <a:r>
              <a:rPr lang="zh-TW" alt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lang="en-US" altLang="zh-TW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SIG</a:t>
            </a:r>
            <a:r>
              <a:rPr lang="zh-TW" alt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成立程序及章程</a:t>
            </a:r>
            <a:r>
              <a:rPr lang="en-US" altLang="zh-TW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草案</a:t>
            </a:r>
            <a:r>
              <a:rPr lang="en-US" altLang="zh-TW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雲端物聯網產業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協會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263"/>
          </a:xfrm>
        </p:spPr>
        <p:txBody>
          <a:bodyPr/>
          <a:lstStyle/>
          <a:p>
            <a:r>
              <a:rPr lang="zh-TW" altLang="en-US" dirty="0" smtClean="0"/>
              <a:t>供給端</a:t>
            </a:r>
            <a:r>
              <a:rPr lang="zh-TW" altLang="en-US" dirty="0"/>
              <a:t>產業探討</a:t>
            </a:r>
          </a:p>
        </p:txBody>
      </p:sp>
      <p:sp>
        <p:nvSpPr>
          <p:cNvPr id="5" name="＞形箭號 4"/>
          <p:cNvSpPr>
            <a:spLocks noChangeArrowheads="1"/>
          </p:cNvSpPr>
          <p:nvPr/>
        </p:nvSpPr>
        <p:spPr bwMode="auto">
          <a:xfrm rot="16200000">
            <a:off x="798469" y="5473148"/>
            <a:ext cx="982340" cy="550535"/>
          </a:xfrm>
          <a:prstGeom prst="chevron">
            <a:avLst>
              <a:gd name="adj" fmla="val 1991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lIns="86301" tIns="43151" rIns="86301" bIns="43151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研發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＞形箭號 5"/>
          <p:cNvSpPr>
            <a:spLocks noChangeArrowheads="1"/>
          </p:cNvSpPr>
          <p:nvPr/>
        </p:nvSpPr>
        <p:spPr bwMode="auto">
          <a:xfrm rot="16200000">
            <a:off x="788945" y="4458340"/>
            <a:ext cx="1023366" cy="550532"/>
          </a:xfrm>
          <a:prstGeom prst="chevron">
            <a:avLst>
              <a:gd name="adj" fmla="val 1991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lIns="86301" tIns="43151" rIns="86301" bIns="43151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學界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＞形箭號 6"/>
          <p:cNvSpPr>
            <a:spLocks noChangeArrowheads="1"/>
          </p:cNvSpPr>
          <p:nvPr/>
        </p:nvSpPr>
        <p:spPr bwMode="auto">
          <a:xfrm rot="16200000">
            <a:off x="445347" y="3042343"/>
            <a:ext cx="1683631" cy="545580"/>
          </a:xfrm>
          <a:prstGeom prst="chevron">
            <a:avLst>
              <a:gd name="adj" fmla="val 1991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lIns="86301" tIns="43151" rIns="86301" bIns="43151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1850744" y="2552992"/>
            <a:ext cx="6465672" cy="164093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華碩電腦、趨勢科技、數聯資安、炬識科技、華電聯網、聚碩科技、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安碁資訊、安華聯網、恆鼎科技、凌羣電腦、源思科技、</a:t>
            </a: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TUTK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物聯智慧、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佳伯科技、</a:t>
            </a: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SAP Taiwan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</a:t>
            </a: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G-</a:t>
            </a:r>
            <a:r>
              <a:rPr kumimoji="0" lang="en-US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mobi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通用移動電訊、中華系統整合、技嘉科技、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慧與科技、台灣固網、台灣智慧光網、展望亞洲、博訊科技、新光保全、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翼詠科技、中華電信、法商立德</a:t>
            </a: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Bureau </a:t>
            </a:r>
            <a:r>
              <a:rPr kumimoji="0" lang="en-US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Veritas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、勤崴國際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1850744" y="4462140"/>
            <a:ext cx="5040560" cy="65857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清大資訊工程系、臺大系統晶片中心、交大網路測試</a:t>
            </a:r>
            <a:r>
              <a:rPr kumimoji="0"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中心</a:t>
            </a:r>
            <a:endParaRPr kumimoji="0" lang="zh-TW" altLang="en-US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01093" y="3283130"/>
            <a:ext cx="367999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供給端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1850744" y="5419127"/>
            <a:ext cx="6465672" cy="65857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中研院資訊科技創新</a:t>
            </a:r>
            <a:r>
              <a:rPr kumimoji="0"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研究中心、</a:t>
            </a:r>
            <a:r>
              <a:rPr kumimoji="0"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工研院、資策會產業情報研究所</a:t>
            </a:r>
            <a:r>
              <a:rPr kumimoji="0"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、電信</a:t>
            </a:r>
            <a:r>
              <a:rPr kumimoji="0"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技術</a:t>
            </a:r>
            <a:r>
              <a:rPr kumimoji="0"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中心</a:t>
            </a:r>
            <a:endParaRPr kumimoji="0" lang="zh-TW" altLang="en-US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547664" y="1426320"/>
            <a:ext cx="4925228" cy="840548"/>
            <a:chOff x="1992098" y="1426320"/>
            <a:chExt cx="4925228" cy="840548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9059" y="1468572"/>
              <a:ext cx="868267" cy="779134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4" y="1426320"/>
              <a:ext cx="877243" cy="804825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254" y="1466813"/>
              <a:ext cx="922303" cy="744702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687" y="1522116"/>
              <a:ext cx="833389" cy="709029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7" name="文字方塊 26"/>
            <p:cNvSpPr txBox="1"/>
            <p:nvPr/>
          </p:nvSpPr>
          <p:spPr>
            <a:xfrm>
              <a:off x="1992098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無人載具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522227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200"/>
              </a:lvl1pPr>
            </a:lstStyle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照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護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238278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智慧製造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777154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金融科技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598850" y="16396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產業化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2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21178"/>
            <a:ext cx="8229600" cy="576263"/>
          </a:xfrm>
        </p:spPr>
        <p:txBody>
          <a:bodyPr/>
          <a:lstStyle/>
          <a:p>
            <a:r>
              <a:rPr lang="zh-TW" altLang="en-US" dirty="0"/>
              <a:t>技術問題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519991"/>
              </p:ext>
            </p:extLst>
          </p:nvPr>
        </p:nvGraphicFramePr>
        <p:xfrm>
          <a:off x="143000" y="1561663"/>
          <a:ext cx="82296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1387" y="5169386"/>
            <a:ext cx="216024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有效可信的證明做支撐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設置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資安公信機構或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扶植認證企業，證明業者進行場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域攻防實測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結果為有效可信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，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制定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評斷程序與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準則。</a:t>
            </a:r>
            <a:endParaRPr lang="zh-TW" altLang="en-US" sz="1200" dirty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3296" y="2125315"/>
            <a:ext cx="2724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應用整合的衍生資安問題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物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聯網系統產生複合式威脅，連網裝置運作</a:t>
            </a:r>
            <a:r>
              <a:rPr lang="en-US" altLang="zh-TW" sz="1200" dirty="0">
                <a:latin typeface="+mn-lt"/>
                <a:ea typeface="微軟正黑體" panose="020B0604030504040204" pitchFamily="34" charset="-120"/>
              </a:rPr>
              <a:t>(OT)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及資訊科技</a:t>
            </a:r>
            <a:r>
              <a:rPr lang="en-US" altLang="zh-TW" sz="1200" dirty="0">
                <a:latin typeface="+mn-lt"/>
                <a:ea typeface="微軟正黑體" panose="020B0604030504040204" pitchFamily="34" charset="-120"/>
              </a:rPr>
              <a:t>(IT)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的融合產生高資安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風險。</a:t>
            </a:r>
            <a:endParaRPr lang="zh-TW" altLang="en-US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7002" y="1539041"/>
            <a:ext cx="29816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化被動為主動</a:t>
            </a:r>
            <a:r>
              <a:rPr lang="en-US" altLang="zh-TW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: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 自主防禦技術的發展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主動式防護。</a:t>
            </a:r>
            <a:endParaRPr lang="zh-TW" altLang="en-US" sz="1200" dirty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智慧攻防與滲透測試，威脅情蒐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平台。</a:t>
            </a:r>
            <a:endParaRPr lang="zh-TW" altLang="en-US" sz="1200" dirty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行動、雲端安全與去識別化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管理。</a:t>
            </a:r>
            <a:endParaRPr lang="zh-TW" altLang="en-US" sz="1200" dirty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程式化軟體自動弱點探索與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修正。</a:t>
            </a:r>
            <a:endParaRPr lang="zh-TW" altLang="en-US" sz="1200" dirty="0">
              <a:latin typeface="+mn-lt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55716" y="526245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建立</a:t>
            </a:r>
            <a:r>
              <a:rPr lang="zh-TW" altLang="en-US" sz="16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檢測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標準</a:t>
            </a:r>
            <a:endParaRPr lang="en-US" altLang="zh-TW" sz="1600" b="1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與</a:t>
            </a:r>
            <a:r>
              <a:rPr lang="zh-TW" altLang="en-US" sz="16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認驗證制度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669931" y="332737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多層次</a:t>
            </a:r>
            <a:endParaRPr lang="en-US" altLang="zh-TW" sz="1600" b="1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防護技術</a:t>
            </a:r>
            <a:endParaRPr lang="zh-TW" altLang="en-US" sz="1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3739315"/>
            <a:ext cx="1764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物聯網資安</a:t>
            </a:r>
            <a:endParaRPr lang="en-US" altLang="zh-TW" b="1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/>
            <a:r>
              <a:rPr lang="en-US" altLang="zh-TW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SIG</a:t>
            </a:r>
            <a:endParaRPr lang="zh-TW" altLang="en-US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95374" y="315454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整合新興</a:t>
            </a:r>
            <a:endParaRPr lang="en-US" altLang="zh-TW" sz="1600" b="1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應用的挑戰</a:t>
            </a:r>
            <a:endParaRPr lang="zh-TW" altLang="en-US" sz="1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393931" y="190812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攻</a:t>
            </a:r>
            <a:r>
              <a:rPr lang="zh-TW" altLang="en-US" sz="16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防與滲透測試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，</a:t>
            </a:r>
            <a:endParaRPr lang="en-US" altLang="zh-TW" sz="1600" b="1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威脅</a:t>
            </a:r>
            <a:r>
              <a:rPr lang="zh-TW" altLang="en-US" sz="16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情蒐平台</a:t>
            </a:r>
          </a:p>
        </p:txBody>
      </p:sp>
      <p:sp>
        <p:nvSpPr>
          <p:cNvPr id="13" name="矩形 12"/>
          <p:cNvSpPr/>
          <p:nvPr/>
        </p:nvSpPr>
        <p:spPr>
          <a:xfrm>
            <a:off x="6834563" y="2815612"/>
            <a:ext cx="22694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矛與盾</a:t>
            </a:r>
            <a:r>
              <a:rPr lang="en-US" altLang="zh-TW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: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 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資</a:t>
            </a:r>
            <a:r>
              <a:rPr lang="zh-TW" altLang="en-US" sz="14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安分級下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的多</a:t>
            </a:r>
            <a:r>
              <a:rPr lang="zh-TW" altLang="en-US" sz="14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層次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防護</a:t>
            </a:r>
            <a:endParaRPr lang="zh-TW" altLang="en-US" sz="1400" b="1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大規模不同形式攻擊，如癱瘓服務、網路或竊取資訊</a:t>
            </a:r>
            <a:r>
              <a:rPr lang="zh-TW" altLang="en-US" sz="12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個別解決方案無法通盤解決問題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。</a:t>
            </a: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成本考量下的資安技術放置設計。</a:t>
            </a: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矛與盾</a:t>
            </a:r>
            <a:r>
              <a:rPr lang="en-US" altLang="zh-TW" sz="1200" dirty="0" smtClean="0">
                <a:latin typeface="+mn-lt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 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甚麼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樣等級的盾才能解什麼攻擊等級的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矛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7826" y="526245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建</a:t>
            </a:r>
            <a:r>
              <a:rPr lang="zh-TW" altLang="en-US" sz="16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構資安攻</a:t>
            </a: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防</a:t>
            </a:r>
            <a:endParaRPr lang="en-US" altLang="zh-TW" sz="1600" b="1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實</a:t>
            </a:r>
            <a:r>
              <a:rPr lang="zh-TW" altLang="en-US" sz="16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測場域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294205" y="5080001"/>
            <a:ext cx="2526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從理論實測的交叉比對找答案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物聯網資安滲透測試需建置</a:t>
            </a:r>
            <a:r>
              <a:rPr lang="zh-TW" altLang="en-US" sz="12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資安攻防實測場域</a:t>
            </a:r>
            <a:r>
              <a:rPr lang="zh-TW" altLang="en-US" sz="120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，設立資安產品規範</a:t>
            </a:r>
            <a:r>
              <a:rPr lang="zh-TW" altLang="en-US" sz="12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， </a:t>
            </a:r>
            <a:r>
              <a:rPr lang="zh-TW" altLang="en-US" sz="120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確保理論與實測吻合。</a:t>
            </a:r>
            <a:endParaRPr lang="en-US" altLang="zh-TW" sz="1200" dirty="0">
              <a:solidFill>
                <a:prstClr val="black"/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2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21178"/>
            <a:ext cx="8229600" cy="576263"/>
          </a:xfrm>
        </p:spPr>
        <p:txBody>
          <a:bodyPr/>
          <a:lstStyle/>
          <a:p>
            <a:r>
              <a:rPr lang="zh-TW" altLang="en-US" dirty="0">
                <a:latin typeface="+mn-lt"/>
              </a:rPr>
              <a:t>非技術問題</a:t>
            </a:r>
            <a:r>
              <a:rPr lang="en-US" altLang="zh-TW" dirty="0">
                <a:latin typeface="+mn-lt"/>
              </a:rPr>
              <a:t>-</a:t>
            </a:r>
            <a:r>
              <a:rPr lang="zh-TW" altLang="en-US" dirty="0">
                <a:latin typeface="+mn-lt"/>
              </a:rPr>
              <a:t>痛點、阻點、難點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134107"/>
              </p:ext>
            </p:extLst>
          </p:nvPr>
        </p:nvGraphicFramePr>
        <p:xfrm>
          <a:off x="518864" y="1667470"/>
          <a:ext cx="82296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-36512" y="5013176"/>
            <a:ext cx="25452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成本與資金決定資安的去留</a:t>
            </a:r>
            <a:endParaRPr lang="en-US" altLang="zh-TW" sz="1400" b="1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資安的升級牽涉到更改硬體的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設計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與追加成本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。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做到甚麼樣等級的盾才能解什麼攻擊等級的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矛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，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或許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該分出一些認證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等級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。</a:t>
            </a: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小企業沒資安人才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。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政府應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設置認證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單位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，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幫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他們測試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產品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507" y="1628800"/>
            <a:ext cx="28453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來自人類惰性的資安漏洞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家庭聯網設備易遭入侵，用戶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端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通常沒有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修改密碼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，駭客以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原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廠預設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密碼就能登入監看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畫面。</a:t>
            </a: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物聯設備感測多面性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，個資如人臉、語音、指紋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等資訊在傳遞過程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遭竊，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隱私維護成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重大課題。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03597" y="4967650"/>
            <a:ext cx="23762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攻防人才嚴重不足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萬物聯網</a:t>
            </a:r>
            <a:r>
              <a:rPr lang="en-US" altLang="zh-TW" sz="1200" dirty="0" smtClean="0">
                <a:latin typeface="+mn-lt"/>
                <a:ea typeface="微軟正黑體" panose="020B0604030504040204" pitchFamily="34" charset="-120"/>
              </a:rPr>
              <a:t>, 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應用場域多</a:t>
            </a:r>
            <a:r>
              <a:rPr lang="en-US" altLang="zh-TW" sz="1200" dirty="0" smtClean="0">
                <a:latin typeface="+mn-lt"/>
                <a:ea typeface="微軟正黑體" panose="020B0604030504040204" pitchFamily="34" charset="-120"/>
              </a:rPr>
              <a:t>, 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資安防堵面向廣</a:t>
            </a:r>
            <a:r>
              <a:rPr lang="en-US" altLang="zh-TW" sz="1200" dirty="0" smtClean="0">
                <a:latin typeface="+mn-lt"/>
                <a:ea typeface="微軟正黑體" panose="020B0604030504040204" pitchFamily="34" charset="-120"/>
              </a:rPr>
              <a:t>, 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不易網羅到面面俱到的通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才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。</a:t>
            </a: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人才亟須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培養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5243170" y="1652228"/>
            <a:ext cx="271320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萬物聯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網標準制定不易</a:t>
            </a:r>
            <a:endParaRPr lang="en-US" altLang="zh-TW" sz="1200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由於</a:t>
            </a:r>
            <a:r>
              <a:rPr lang="en-US" altLang="zh-TW" sz="1200" dirty="0" err="1">
                <a:latin typeface="+mn-lt"/>
                <a:ea typeface="微軟正黑體" panose="020B0604030504040204" pitchFamily="34" charset="-120"/>
              </a:rPr>
              <a:t>IoT</a:t>
            </a:r>
            <a:r>
              <a:rPr lang="en-US" altLang="zh-TW" sz="1200" dirty="0">
                <a:latin typeface="+mn-lt"/>
                <a:ea typeface="微軟正黑體" panose="020B0604030504040204" pitchFamily="34" charset="-120"/>
              </a:rPr>
              <a:t> Device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種類多，難以制定共同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標準，可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就各次領域與相關業者評估制定標準可行性及必要性。</a:t>
            </a:r>
          </a:p>
          <a:p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5183093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zh-TW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成本</a:t>
            </a:r>
            <a:r>
              <a:rPr lang="en-US" altLang="zh-TW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)</a:t>
            </a:r>
          </a:p>
          <a:p>
            <a:pPr lvl="0" algn="ctr"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成本與資金</a:t>
            </a:r>
            <a:endParaRPr lang="en-US" altLang="zh-TW" sz="16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考</a:t>
            </a:r>
            <a:r>
              <a:rPr lang="zh-TW" altLang="en-US" sz="1600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量</a:t>
            </a:r>
            <a:endParaRPr lang="en-US" altLang="zh-TW" sz="16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25526" y="3225169"/>
            <a:ext cx="1482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zh-TW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心態</a:t>
            </a:r>
            <a:r>
              <a:rPr lang="en-US" altLang="zh-TW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)</a:t>
            </a:r>
          </a:p>
          <a:p>
            <a:pPr lvl="0" algn="ctr">
              <a:lnSpc>
                <a:spcPct val="100000"/>
              </a:lnSpc>
            </a:pPr>
            <a:r>
              <a:rPr lang="en-US" altLang="zh-TW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OT</a:t>
            </a: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端</a:t>
            </a:r>
            <a:r>
              <a:rPr lang="zh-TW" altLang="zh-TW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建置</a:t>
            </a: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時未</a:t>
            </a:r>
            <a:endParaRPr lang="en-US" altLang="zh-TW" sz="16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納入資安考量</a:t>
            </a:r>
            <a:endParaRPr lang="zh-TW" altLang="en-US" sz="16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07392" y="312556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zh-TW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人性</a:t>
            </a:r>
            <a:r>
              <a:rPr lang="en-US" altLang="zh-TW" sz="1600" b="1" dirty="0" smtClean="0">
                <a:solidFill>
                  <a:srgbClr val="FFFF00"/>
                </a:solidFill>
                <a:latin typeface="+mn-lt"/>
                <a:ea typeface="微軟正黑體" panose="020B0604030504040204" pitchFamily="34" charset="-120"/>
              </a:rPr>
              <a:t>)</a:t>
            </a:r>
          </a:p>
          <a:p>
            <a:pPr lvl="0" algn="ctr"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資安意識薄弱</a:t>
            </a:r>
            <a:endParaRPr lang="en-US" altLang="zh-TW" sz="1600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隱私權議題</a:t>
            </a:r>
            <a:endParaRPr lang="en-US" altLang="zh-TW" sz="1600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02418" y="2906884"/>
            <a:ext cx="20882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工廠保守心態阻擋資安</a:t>
            </a:r>
            <a:endParaRPr lang="en-US" altLang="zh-TW" sz="1400" b="1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製造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工廠的設備作業系統老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舊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，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不願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對外揭露</a:t>
            </a:r>
            <a:r>
              <a:rPr lang="en-US" altLang="zh-TW" sz="1200" dirty="0" smtClean="0">
                <a:latin typeface="+mn-lt"/>
                <a:ea typeface="微軟正黑體" panose="020B0604030504040204" pitchFamily="34" charset="-120"/>
              </a:rPr>
              <a:t>,</a:t>
            </a:r>
            <a:r>
              <a:rPr lang="zh-TW" altLang="en-US" sz="1200" dirty="0" smtClean="0">
                <a:latin typeface="+mn-lt"/>
                <a:ea typeface="微軟正黑體" panose="020B0604030504040204" pitchFamily="34" charset="-120"/>
              </a:rPr>
              <a:t>，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不想更新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，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一旦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出問題</a:t>
            </a:r>
            <a:r>
              <a:rPr lang="en-US" altLang="zh-TW" sz="1200" dirty="0">
                <a:latin typeface="+mn-lt"/>
                <a:ea typeface="微軟正黑體" panose="020B0604030504040204" pitchFamily="34" charset="-120"/>
              </a:rPr>
              <a:t>,</a:t>
            </a:r>
            <a:r>
              <a:rPr lang="zh-TW" altLang="zh-TW" sz="1200" dirty="0">
                <a:latin typeface="+mn-lt"/>
                <a:ea typeface="微軟正黑體" panose="020B0604030504040204" pitchFamily="34" charset="-120"/>
              </a:rPr>
              <a:t>無法第一時間</a:t>
            </a:r>
            <a:r>
              <a:rPr lang="zh-TW" altLang="zh-TW" sz="1200" dirty="0" smtClean="0">
                <a:latin typeface="+mn-lt"/>
                <a:ea typeface="微軟正黑體" panose="020B0604030504040204" pitchFamily="34" charset="-120"/>
              </a:rPr>
              <a:t>回報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。</a:t>
            </a:r>
            <a:endParaRPr lang="en-US" altLang="zh-TW" sz="1200" dirty="0" smtClean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60458" y="3751583"/>
            <a:ext cx="1764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物聯網資安</a:t>
            </a:r>
            <a:endParaRPr lang="en-US" altLang="zh-TW" b="1" dirty="0" smtClean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  <a:p>
            <a:pPr lvl="0" algn="ctr"/>
            <a:r>
              <a:rPr lang="en-US" altLang="zh-TW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SIG</a:t>
            </a:r>
            <a:endParaRPr lang="zh-TW" altLang="en-US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1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146" y="692497"/>
            <a:ext cx="8229600" cy="576263"/>
          </a:xfrm>
        </p:spPr>
        <p:txBody>
          <a:bodyPr/>
          <a:lstStyle/>
          <a:p>
            <a:r>
              <a:rPr lang="zh-TW" altLang="en-US" dirty="0"/>
              <a:t>資安</a:t>
            </a:r>
            <a:r>
              <a:rPr lang="zh-TW" altLang="en-US" dirty="0" smtClean="0"/>
              <a:t>對物</a:t>
            </a:r>
            <a:r>
              <a:rPr lang="zh-TW" altLang="en-US" dirty="0"/>
              <a:t>聯網產業的機會與</a:t>
            </a:r>
            <a:r>
              <a:rPr lang="zh-TW" altLang="en-US" dirty="0" smtClean="0"/>
              <a:t>挑戰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888426" cy="39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en-US" dirty="0" smtClean="0"/>
              <a:t>總則</a:t>
            </a:r>
            <a:r>
              <a:rPr lang="en-US" altLang="zh-TW" sz="2400" dirty="0" smtClean="0">
                <a:latin typeface="+mn-lt"/>
              </a:rPr>
              <a:t>(1/2)</a:t>
            </a:r>
            <a:endParaRPr lang="zh-TW" altLang="en-US" sz="2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95462"/>
            <a:ext cx="8229600" cy="4641850"/>
          </a:xfrm>
        </p:spPr>
        <p:txBody>
          <a:bodyPr/>
          <a:lstStyle/>
          <a:p>
            <a:r>
              <a:rPr lang="zh-TW" altLang="zh-TW" sz="2800" dirty="0"/>
              <a:t>第一條：本</a:t>
            </a:r>
            <a:r>
              <a:rPr lang="en-US" altLang="zh-TW" sz="2800" dirty="0"/>
              <a:t>SIG</a:t>
            </a:r>
            <a:r>
              <a:rPr lang="zh-TW" altLang="zh-TW" sz="2800" dirty="0"/>
              <a:t>名稱</a:t>
            </a:r>
            <a:r>
              <a:rPr lang="zh-TW" altLang="zh-TW" sz="2800" dirty="0" smtClean="0"/>
              <a:t>為</a:t>
            </a:r>
            <a:r>
              <a:rPr lang="zh-TW" altLang="en-US" sz="2800" dirty="0" smtClean="0"/>
              <a:t>「物</a:t>
            </a:r>
            <a:r>
              <a:rPr lang="zh-TW" altLang="en-US" sz="2800" dirty="0"/>
              <a:t>聯網資安</a:t>
            </a:r>
            <a:r>
              <a:rPr lang="en-US" altLang="zh-TW" sz="2800" dirty="0"/>
              <a:t>SIG</a:t>
            </a:r>
            <a:r>
              <a:rPr lang="zh-TW" altLang="en-US" sz="2800" dirty="0"/>
              <a:t>」</a:t>
            </a:r>
            <a:r>
              <a:rPr lang="en-US" altLang="zh-TW" sz="2800" dirty="0" smtClean="0"/>
              <a:t>    (</a:t>
            </a:r>
            <a:r>
              <a:rPr lang="zh-TW" altLang="zh-TW" sz="2800" dirty="0"/>
              <a:t>以下簡稱本</a:t>
            </a:r>
            <a:r>
              <a:rPr lang="en-US" altLang="zh-TW" sz="2800" dirty="0"/>
              <a:t>SIG)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endParaRPr lang="zh-TW" altLang="zh-TW" sz="2800" dirty="0"/>
          </a:p>
          <a:p>
            <a:r>
              <a:rPr lang="zh-TW" altLang="zh-TW" sz="2800" dirty="0"/>
              <a:t>第二條</a:t>
            </a:r>
            <a:r>
              <a:rPr lang="zh-TW" altLang="zh-TW" sz="2800" dirty="0" smtClean="0"/>
              <a:t>：</a:t>
            </a:r>
            <a:r>
              <a:rPr lang="zh-TW" altLang="en-US" sz="2800" dirty="0"/>
              <a:t>本</a:t>
            </a:r>
            <a:r>
              <a:rPr lang="en-US" altLang="zh-TW" sz="2800" dirty="0"/>
              <a:t>SIG</a:t>
            </a:r>
            <a:r>
              <a:rPr lang="zh-TW" altLang="en-US" sz="2800" dirty="0"/>
              <a:t>為台灣雲端物聯網產業協會</a:t>
            </a:r>
            <a:r>
              <a:rPr lang="en-US" altLang="zh-TW" sz="2800" dirty="0"/>
              <a:t>(</a:t>
            </a:r>
            <a:r>
              <a:rPr lang="zh-TW" altLang="en-US" sz="2800" dirty="0"/>
              <a:t>以下簡稱</a:t>
            </a:r>
            <a:r>
              <a:rPr lang="en-US" altLang="zh-TW" sz="2800" dirty="0"/>
              <a:t>CIAT)</a:t>
            </a:r>
            <a:r>
              <a:rPr lang="zh-TW" altLang="en-US" sz="2800" dirty="0"/>
              <a:t>下之</a:t>
            </a:r>
            <a:r>
              <a:rPr lang="zh-TW" altLang="en-US" sz="2800" dirty="0">
                <a:solidFill>
                  <a:srgbClr val="FF0000"/>
                </a:solidFill>
              </a:rPr>
              <a:t>技術產業化之任務型</a:t>
            </a:r>
            <a:r>
              <a:rPr lang="zh-TW" altLang="en-US" sz="2800" dirty="0" smtClean="0">
                <a:solidFill>
                  <a:srgbClr val="FF0000"/>
                </a:solidFill>
              </a:rPr>
              <a:t>組織</a:t>
            </a:r>
            <a:r>
              <a:rPr lang="zh-TW" altLang="en-US" sz="2800" dirty="0" smtClean="0"/>
              <a:t>，本</a:t>
            </a:r>
            <a:r>
              <a:rPr lang="en-US" altLang="zh-TW" sz="2800" dirty="0"/>
              <a:t>SIG</a:t>
            </a:r>
            <a:r>
              <a:rPr lang="zh-TW" altLang="en-US" sz="2800" dirty="0"/>
              <a:t>之權利義務除特別敘明外，比照本協會組織章程</a:t>
            </a:r>
            <a:r>
              <a:rPr lang="en-US" altLang="zh-TW" sz="2800" dirty="0"/>
              <a:t>(</a:t>
            </a:r>
            <a:r>
              <a:rPr lang="zh-TW" altLang="en-US" sz="2800" dirty="0"/>
              <a:t>如附件</a:t>
            </a:r>
            <a:r>
              <a:rPr lang="en-US" altLang="zh-TW" sz="2800" dirty="0"/>
              <a:t>)</a:t>
            </a:r>
            <a:r>
              <a:rPr lang="zh-TW" altLang="en-US" sz="2800" dirty="0"/>
              <a:t>辦理，相關行政作業及所需資源由本協會提供必要協助</a:t>
            </a:r>
            <a:r>
              <a:rPr lang="zh-TW" altLang="en-US" sz="2800" dirty="0" smtClean="0"/>
              <a:t>。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8094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en-US" dirty="0" smtClean="0"/>
              <a:t>總則</a:t>
            </a:r>
            <a:r>
              <a:rPr lang="en-US" altLang="zh-TW" sz="2400" dirty="0" smtClean="0">
                <a:latin typeface="+mn-lt"/>
              </a:rPr>
              <a:t>(2/2)</a:t>
            </a:r>
            <a:endParaRPr lang="zh-TW" altLang="en-US" sz="2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641850"/>
          </a:xfrm>
        </p:spPr>
        <p:txBody>
          <a:bodyPr/>
          <a:lstStyle/>
          <a:p>
            <a:r>
              <a:rPr lang="zh-TW" altLang="zh-TW" sz="2800" dirty="0" smtClean="0"/>
              <a:t>第四</a:t>
            </a:r>
            <a:r>
              <a:rPr lang="zh-TW" altLang="zh-TW" sz="2800" dirty="0"/>
              <a:t>條：本</a:t>
            </a:r>
            <a:r>
              <a:rPr lang="en-US" altLang="zh-TW" sz="2800" dirty="0"/>
              <a:t>SIG</a:t>
            </a:r>
            <a:r>
              <a:rPr lang="zh-TW" altLang="zh-TW" sz="2800" dirty="0"/>
              <a:t>成立的任務如下：</a:t>
            </a:r>
          </a:p>
          <a:p>
            <a:pPr marL="914238" lvl="1" indent="-457200">
              <a:buFont typeface="+mj-lt"/>
              <a:buAutoNum type="arabicParenR"/>
            </a:pPr>
            <a:r>
              <a:rPr lang="zh-TW" altLang="en-US" sz="2400" dirty="0" smtClean="0"/>
              <a:t>聚集</a:t>
            </a:r>
            <a:r>
              <a:rPr lang="zh-TW" altLang="en-US" sz="2400" dirty="0"/>
              <a:t>物聯網及資安各領域資源進行跨業結盟整合，提出整合性解決方案</a:t>
            </a:r>
            <a:r>
              <a:rPr lang="zh-TW" altLang="en-US" sz="2400" dirty="0">
                <a:solidFill>
                  <a:srgbClr val="FF0000"/>
                </a:solidFill>
              </a:rPr>
              <a:t>促進物聯網資安產業技術化及技術產業化之加乘發展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914238" lvl="1" indent="-457200">
              <a:buFont typeface="+mj-lt"/>
              <a:buAutoNum type="arabicParenR"/>
            </a:pPr>
            <a:r>
              <a:rPr lang="zh-TW" altLang="en-US" sz="2400" dirty="0" smtClean="0"/>
              <a:t>從</a:t>
            </a:r>
            <a:r>
              <a:rPr lang="zh-TW" altLang="en-US" sz="2400" dirty="0"/>
              <a:t>需求端勾勒物聯網資安產業樣貌，進行功能發展與驗證規劃，</a:t>
            </a:r>
            <a:r>
              <a:rPr lang="zh-TW" altLang="en-US" sz="2400" dirty="0">
                <a:solidFill>
                  <a:srgbClr val="FF0000"/>
                </a:solidFill>
              </a:rPr>
              <a:t>爭取政府各部會推動資源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914238" lvl="1" indent="-457200">
              <a:buFont typeface="+mj-lt"/>
              <a:buAutoNum type="arabicParenR"/>
            </a:pPr>
            <a:r>
              <a:rPr lang="zh-TW" altLang="en-US" sz="2400" dirty="0" smtClean="0"/>
              <a:t>督促</a:t>
            </a:r>
            <a:r>
              <a:rPr lang="zh-TW" altLang="en-US" sz="2400" dirty="0"/>
              <a:t>政府建構物聯網資安</a:t>
            </a:r>
            <a:r>
              <a:rPr lang="zh-TW" altLang="en-US" sz="2400" dirty="0">
                <a:solidFill>
                  <a:srgbClr val="FF0000"/>
                </a:solidFill>
              </a:rPr>
              <a:t>產業發展之良好環境</a:t>
            </a:r>
            <a:r>
              <a:rPr lang="zh-TW" altLang="en-US" sz="2400" dirty="0"/>
              <a:t>，包含資安標準規範擬定、各場域攻防、資安人才培育，通報機制建立等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914238" lvl="1" indent="-457200">
              <a:buFont typeface="+mj-lt"/>
              <a:buAutoNum type="arabicParenR"/>
            </a:pPr>
            <a:r>
              <a:rPr lang="zh-TW" altLang="en-US" sz="2400" dirty="0" smtClean="0"/>
              <a:t>為</a:t>
            </a:r>
            <a:r>
              <a:rPr lang="zh-TW" altLang="en-US" sz="2400" dirty="0">
                <a:solidFill>
                  <a:srgbClr val="FF0000"/>
                </a:solidFill>
              </a:rPr>
              <a:t>示範性應用提供技術整合資源及規劃經驗</a:t>
            </a:r>
            <a:r>
              <a:rPr lang="zh-TW" altLang="en-US" sz="2400" dirty="0"/>
              <a:t>，促成合作團隊並與國際應用市場接軌。</a:t>
            </a:r>
          </a:p>
          <a:p>
            <a:pPr marL="457038" lvl="1" indent="0">
              <a:buNone/>
            </a:pP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6170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zh-TW" dirty="0"/>
              <a:t>會員資格及權利義務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39478"/>
            <a:ext cx="8229600" cy="4641850"/>
          </a:xfrm>
        </p:spPr>
        <p:txBody>
          <a:bodyPr/>
          <a:lstStyle/>
          <a:p>
            <a:r>
              <a:rPr lang="zh-TW" altLang="zh-TW" sz="2800" dirty="0"/>
              <a:t>第五條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凡</a:t>
            </a:r>
            <a:r>
              <a:rPr lang="zh-TW" altLang="en-US" sz="2400" dirty="0"/>
              <a:t>贊同本</a:t>
            </a:r>
            <a:r>
              <a:rPr lang="en-US" altLang="zh-TW" sz="2400" dirty="0"/>
              <a:t>SIG</a:t>
            </a:r>
            <a:r>
              <a:rPr lang="zh-TW" altLang="en-US" sz="2400" dirty="0"/>
              <a:t>宗旨之中華民國法人或個人，填具入會申請書，經審查通過，即為本</a:t>
            </a:r>
            <a:r>
              <a:rPr lang="en-US" altLang="zh-TW" sz="2400" dirty="0"/>
              <a:t>SIG</a:t>
            </a:r>
            <a:r>
              <a:rPr lang="zh-TW" altLang="en-US" sz="2400" dirty="0"/>
              <a:t>會員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pPr lvl="1"/>
            <a:endParaRPr lang="zh-TW" altLang="zh-TW" sz="2400" dirty="0"/>
          </a:p>
          <a:p>
            <a:r>
              <a:rPr lang="zh-TW" altLang="zh-TW" sz="2800" dirty="0"/>
              <a:t>第六條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pPr lvl="1"/>
            <a:r>
              <a:rPr lang="zh-TW" altLang="en-US" sz="2400" dirty="0"/>
              <a:t>會員</a:t>
            </a:r>
            <a:r>
              <a:rPr lang="en-US" altLang="zh-TW" sz="2400" dirty="0"/>
              <a:t>(</a:t>
            </a:r>
            <a:r>
              <a:rPr lang="zh-TW" altLang="en-US" sz="2400" dirty="0"/>
              <a:t>會員代表</a:t>
            </a:r>
            <a:r>
              <a:rPr lang="en-US" altLang="zh-TW" sz="2400" dirty="0"/>
              <a:t>)</a:t>
            </a:r>
            <a:r>
              <a:rPr lang="zh-TW" altLang="en-US" sz="2400" dirty="0"/>
              <a:t>有表決權、選舉權、被選舉權與罷免權。每一會員</a:t>
            </a:r>
            <a:r>
              <a:rPr lang="en-US" altLang="zh-TW" sz="2400" dirty="0"/>
              <a:t>(</a:t>
            </a:r>
            <a:r>
              <a:rPr lang="zh-TW" altLang="en-US" sz="2400" dirty="0"/>
              <a:t>會員代表</a:t>
            </a:r>
            <a:r>
              <a:rPr lang="en-US" altLang="zh-TW" sz="2400" dirty="0"/>
              <a:t>)</a:t>
            </a:r>
            <a:r>
              <a:rPr lang="zh-TW" altLang="en-US" sz="2400" dirty="0"/>
              <a:t>為一權</a:t>
            </a:r>
            <a:r>
              <a:rPr lang="zh-TW" altLang="zh-TW" sz="2400" dirty="0" smtClean="0"/>
              <a:t>。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9268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章程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草案</a:t>
            </a:r>
            <a:r>
              <a:rPr lang="en-US" altLang="zh-TW" dirty="0" smtClean="0">
                <a:latin typeface="+mn-lt"/>
              </a:rPr>
              <a:t>)-</a:t>
            </a:r>
            <a:r>
              <a:rPr lang="en-US" altLang="zh-TW" dirty="0">
                <a:latin typeface="+mn-lt"/>
              </a:rPr>
              <a:t>SIG</a:t>
            </a:r>
            <a:r>
              <a:rPr lang="zh-TW" altLang="zh-TW" dirty="0">
                <a:latin typeface="+mn-lt"/>
              </a:rPr>
              <a:t>組織及</a:t>
            </a:r>
            <a:r>
              <a:rPr lang="zh-TW" altLang="zh-TW" dirty="0" smtClean="0">
                <a:latin typeface="+mn-lt"/>
              </a:rPr>
              <a:t>工作</a:t>
            </a:r>
            <a:r>
              <a:rPr lang="en-US" altLang="zh-TW" sz="2400" dirty="0" smtClean="0">
                <a:latin typeface="+mn-lt"/>
              </a:rPr>
              <a:t>(1/3)</a:t>
            </a:r>
            <a:endParaRPr lang="zh-TW" altLang="en-US" sz="2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39478"/>
            <a:ext cx="8229600" cy="4641850"/>
          </a:xfrm>
        </p:spPr>
        <p:txBody>
          <a:bodyPr/>
          <a:lstStyle/>
          <a:p>
            <a:r>
              <a:rPr lang="zh-TW" altLang="zh-TW" sz="2800" dirty="0"/>
              <a:t>第七條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本</a:t>
            </a:r>
            <a:r>
              <a:rPr lang="en-US" altLang="zh-TW" sz="2400" dirty="0"/>
              <a:t>SIG</a:t>
            </a:r>
            <a:r>
              <a:rPr lang="zh-TW" altLang="en-US" sz="2400" dirty="0"/>
              <a:t>設置召集人、副召集人及秘書組，未來得視產業推動與會務發展進行</a:t>
            </a:r>
            <a:r>
              <a:rPr lang="zh-TW" altLang="en-US" sz="2400" dirty="0" smtClean="0"/>
              <a:t>調整</a:t>
            </a:r>
            <a:r>
              <a:rPr lang="zh-TW" altLang="zh-TW" sz="2400" dirty="0" smtClean="0"/>
              <a:t>。</a:t>
            </a:r>
            <a:endParaRPr lang="zh-TW" altLang="zh-TW" sz="2400" dirty="0"/>
          </a:p>
          <a:p>
            <a:endParaRPr lang="zh-TW" altLang="zh-TW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688632" cy="266429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347864" y="596994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+mn-lt"/>
              </a:rPr>
              <a:t>SIG</a:t>
            </a:r>
            <a:r>
              <a:rPr lang="zh-TW" altLang="en-US" sz="1800" dirty="0">
                <a:latin typeface="+mn-lt"/>
              </a:rPr>
              <a:t>組織架構示意圖</a:t>
            </a:r>
          </a:p>
        </p:txBody>
      </p:sp>
    </p:spTree>
    <p:extLst>
      <p:ext uri="{BB962C8B-B14F-4D97-AF65-F5344CB8AC3E}">
        <p14:creationId xmlns:p14="http://schemas.microsoft.com/office/powerpoint/2010/main" val="22272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章程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草案</a:t>
            </a:r>
            <a:r>
              <a:rPr lang="en-US" altLang="zh-TW" dirty="0" smtClean="0">
                <a:latin typeface="+mn-lt"/>
              </a:rPr>
              <a:t>)-</a:t>
            </a:r>
            <a:r>
              <a:rPr lang="en-US" altLang="zh-TW" dirty="0">
                <a:latin typeface="+mn-lt"/>
              </a:rPr>
              <a:t>SIG</a:t>
            </a:r>
            <a:r>
              <a:rPr lang="zh-TW" altLang="zh-TW" dirty="0">
                <a:latin typeface="+mn-lt"/>
              </a:rPr>
              <a:t>組織及</a:t>
            </a:r>
            <a:r>
              <a:rPr lang="zh-TW" altLang="zh-TW" dirty="0" smtClean="0">
                <a:latin typeface="+mn-lt"/>
              </a:rPr>
              <a:t>工作</a:t>
            </a:r>
            <a:r>
              <a:rPr lang="en-US" altLang="zh-TW" sz="2400" dirty="0" smtClean="0">
                <a:latin typeface="+mn-lt"/>
              </a:rPr>
              <a:t>(2/3)</a:t>
            </a:r>
            <a:endParaRPr lang="zh-TW" altLang="en-US" sz="2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5880" y="1628800"/>
            <a:ext cx="8280920" cy="4641850"/>
          </a:xfrm>
        </p:spPr>
        <p:txBody>
          <a:bodyPr/>
          <a:lstStyle/>
          <a:p>
            <a:r>
              <a:rPr lang="zh-TW" altLang="zh-TW" sz="2800" dirty="0" smtClean="0"/>
              <a:t>第</a:t>
            </a:r>
            <a:r>
              <a:rPr lang="zh-TW" altLang="en-US" sz="2800" dirty="0" smtClean="0"/>
              <a:t>九</a:t>
            </a:r>
            <a:r>
              <a:rPr lang="zh-TW" altLang="zh-TW" sz="2800" dirty="0" smtClean="0"/>
              <a:t>條：</a:t>
            </a:r>
            <a:r>
              <a:rPr lang="zh-TW" altLang="en-US" sz="2800" dirty="0" smtClean="0"/>
              <a:t>召集人及副召集人</a:t>
            </a:r>
            <a:endParaRPr lang="zh-TW" altLang="zh-TW" sz="2800" dirty="0"/>
          </a:p>
          <a:p>
            <a:pPr marL="399910" lvl="1" indent="0">
              <a:buNone/>
            </a:pPr>
            <a:r>
              <a:rPr lang="zh-TW" altLang="zh-TW" sz="2400" dirty="0" smtClean="0"/>
              <a:t>聘任</a:t>
            </a:r>
            <a:r>
              <a:rPr lang="zh-TW" altLang="zh-TW" sz="2400" dirty="0"/>
              <a:t>：</a:t>
            </a:r>
          </a:p>
          <a:p>
            <a:pPr marL="857110" lvl="1" indent="-457200">
              <a:buFont typeface="+mj-lt"/>
              <a:buAutoNum type="arabicParenR"/>
            </a:pPr>
            <a:r>
              <a:rPr lang="zh-TW" altLang="zh-TW" sz="2400" dirty="0" smtClean="0"/>
              <a:t>設置</a:t>
            </a:r>
            <a:r>
              <a:rPr lang="zh-TW" altLang="zh-TW" sz="2400" dirty="0"/>
              <a:t>召集人一位，首任召集人由理事長敦</a:t>
            </a:r>
            <a:r>
              <a:rPr lang="zh-TW" altLang="zh-TW" sz="2400" dirty="0" smtClean="0"/>
              <a:t>聘熱心</a:t>
            </a:r>
            <a:r>
              <a:rPr lang="zh-TW" altLang="zh-TW" sz="2400" dirty="0"/>
              <a:t>會員擔任；第二任起由</a:t>
            </a:r>
            <a:r>
              <a:rPr lang="en-US" altLang="zh-TW" sz="2400" dirty="0"/>
              <a:t>SIG</a:t>
            </a:r>
            <a:r>
              <a:rPr lang="zh-TW" altLang="zh-TW" sz="2400" dirty="0"/>
              <a:t>所有成員</a:t>
            </a:r>
            <a:r>
              <a:rPr lang="zh-TW" altLang="zh-TW" sz="2400" dirty="0" smtClean="0"/>
              <a:t>相互</a:t>
            </a:r>
            <a:r>
              <a:rPr lang="zh-TW" altLang="zh-TW" sz="2400" dirty="0"/>
              <a:t>推舉產生，並經由本協會理事長聘任之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marL="857110" lvl="1" indent="-457200">
              <a:buFont typeface="+mj-lt"/>
              <a:buAutoNum type="arabicParenR"/>
            </a:pPr>
            <a:r>
              <a:rPr lang="zh-TW" altLang="en-US" sz="2400" dirty="0" smtClean="0"/>
              <a:t>召集人</a:t>
            </a:r>
            <a:r>
              <a:rPr lang="zh-TW" altLang="en-US" sz="2400" dirty="0"/>
              <a:t>得就</a:t>
            </a:r>
            <a:r>
              <a:rPr lang="en-US" altLang="zh-TW" sz="2400" dirty="0"/>
              <a:t>SIG</a:t>
            </a:r>
            <a:r>
              <a:rPr lang="zh-TW" altLang="en-US" sz="2400" dirty="0"/>
              <a:t>成員中委任 一位副召集人，任期同</a:t>
            </a:r>
            <a:r>
              <a:rPr lang="zh-TW" altLang="en-US" sz="2400" dirty="0" smtClean="0"/>
              <a:t>召集人</a:t>
            </a:r>
            <a:r>
              <a:rPr lang="zh-TW" altLang="zh-TW" sz="2400" dirty="0" smtClean="0"/>
              <a:t>。</a:t>
            </a:r>
            <a:endParaRPr lang="en-US" altLang="zh-TW" sz="2400" dirty="0"/>
          </a:p>
          <a:p>
            <a:pPr marL="857110" lvl="1" indent="-457200">
              <a:buFont typeface="+mj-lt"/>
              <a:buAutoNum type="arabicParenR"/>
            </a:pPr>
            <a:r>
              <a:rPr lang="zh-TW" altLang="zh-TW" sz="2400" dirty="0" smtClean="0"/>
              <a:t>召集人</a:t>
            </a:r>
            <a:r>
              <a:rPr lang="zh-TW" altLang="zh-TW" sz="2400" dirty="0"/>
              <a:t>及副召集人任期均為二年，得連選連任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marL="857110" lvl="1" indent="-457200">
              <a:buFont typeface="+mj-lt"/>
              <a:buAutoNum type="arabicParenR"/>
            </a:pPr>
            <a:r>
              <a:rPr lang="zh-TW" altLang="en-US" sz="2400" dirty="0" smtClean="0"/>
              <a:t>秘書</a:t>
            </a:r>
            <a:r>
              <a:rPr lang="zh-TW" altLang="en-US" sz="2400" dirty="0"/>
              <a:t>組：由台灣雲協內部專業人士</a:t>
            </a:r>
            <a:r>
              <a:rPr lang="zh-TW" altLang="en-US" sz="2400" dirty="0" smtClean="0"/>
              <a:t>擔任</a:t>
            </a:r>
            <a:r>
              <a:rPr lang="zh-TW" altLang="zh-TW" sz="2400" dirty="0" smtClean="0"/>
              <a:t>。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7544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章程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草案</a:t>
            </a:r>
            <a:r>
              <a:rPr lang="en-US" altLang="zh-TW" dirty="0" smtClean="0">
                <a:latin typeface="+mn-lt"/>
              </a:rPr>
              <a:t>)-</a:t>
            </a:r>
            <a:r>
              <a:rPr lang="en-US" altLang="zh-TW" dirty="0">
                <a:latin typeface="+mn-lt"/>
              </a:rPr>
              <a:t>SIG</a:t>
            </a:r>
            <a:r>
              <a:rPr lang="zh-TW" altLang="zh-TW" dirty="0">
                <a:latin typeface="+mn-lt"/>
              </a:rPr>
              <a:t>組織及</a:t>
            </a:r>
            <a:r>
              <a:rPr lang="zh-TW" altLang="zh-TW" dirty="0" smtClean="0">
                <a:latin typeface="+mn-lt"/>
              </a:rPr>
              <a:t>工作</a:t>
            </a:r>
            <a:r>
              <a:rPr lang="en-US" altLang="zh-TW" sz="2400" dirty="0" smtClean="0">
                <a:latin typeface="+mn-lt"/>
              </a:rPr>
              <a:t>(3/3)</a:t>
            </a:r>
            <a:endParaRPr lang="zh-TW" altLang="en-US" sz="2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460432" cy="44978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zh-TW" sz="2800" dirty="0"/>
              <a:t>第九條：本</a:t>
            </a:r>
            <a:r>
              <a:rPr lang="en-US" altLang="zh-TW" sz="2800" dirty="0"/>
              <a:t>SIG</a:t>
            </a:r>
            <a:r>
              <a:rPr lang="zh-TW" altLang="zh-TW" sz="2800" dirty="0"/>
              <a:t>主要工作內容 </a:t>
            </a:r>
            <a:endParaRPr lang="en-US" altLang="zh-TW" sz="2800" dirty="0" smtClean="0"/>
          </a:p>
          <a:p>
            <a:pPr marL="857110" lvl="1" indent="-457200">
              <a:spcAft>
                <a:spcPts val="0"/>
              </a:spcAft>
              <a:buFont typeface="+mj-lt"/>
              <a:buAutoNum type="arabicParenR"/>
            </a:pPr>
            <a:r>
              <a:rPr lang="zh-TW" altLang="en-US" sz="2400" dirty="0" smtClean="0"/>
              <a:t>定期</a:t>
            </a:r>
            <a:r>
              <a:rPr lang="zh-TW" altLang="en-US" sz="2400" dirty="0"/>
              <a:t>或不定期舉辦相關活動進行交流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857110" lvl="1" indent="-457200">
              <a:spcAft>
                <a:spcPts val="0"/>
              </a:spcAft>
              <a:buFont typeface="+mj-lt"/>
              <a:buAutoNum type="arabicParenR"/>
            </a:pPr>
            <a:r>
              <a:rPr lang="zh-TW" altLang="en-US" sz="2400" dirty="0" smtClean="0"/>
              <a:t>協助</a:t>
            </a:r>
            <a:r>
              <a:rPr lang="zh-TW" altLang="en-US" sz="2400" dirty="0"/>
              <a:t>各工作組成員進行物聯網資安產業需求調查、與資安攻防場域擁有單位進行協調、資安加值商機運用媒合推廣、商務考察、國內外交流及洽談標準法令規範等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857110" lvl="1" indent="-457200">
              <a:spcAft>
                <a:spcPts val="0"/>
              </a:spcAft>
              <a:buFont typeface="+mj-lt"/>
              <a:buAutoNum type="arabicParenR"/>
            </a:pPr>
            <a:r>
              <a:rPr lang="zh-TW" altLang="en-US" sz="2400" dirty="0" smtClean="0"/>
              <a:t>協助</a:t>
            </a:r>
            <a:r>
              <a:rPr lang="zh-TW" altLang="en-US" sz="2400" dirty="0"/>
              <a:t>爭取政府及民間資源，協助會員進行物聯網資安功能發展與驗證指導、異業結盟合作與介接溝通等事項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857110" lvl="1" indent="-457200">
              <a:spcAft>
                <a:spcPts val="0"/>
              </a:spcAft>
              <a:buFont typeface="+mj-lt"/>
              <a:buAutoNum type="arabicParenR"/>
            </a:pPr>
            <a:r>
              <a:rPr lang="zh-TW" altLang="en-US" sz="2400" dirty="0" smtClean="0"/>
              <a:t>蒐集</a:t>
            </a:r>
            <a:r>
              <a:rPr lang="zh-TW" altLang="en-US" sz="2400" dirty="0"/>
              <a:t>產業需求，向政府提供建言。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zh-TW" dirty="0"/>
          </a:p>
          <a:p>
            <a:pPr>
              <a:spcAft>
                <a:spcPts val="0"/>
              </a:spcAft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7430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56153"/>
              </p:ext>
            </p:extLst>
          </p:nvPr>
        </p:nvGraphicFramePr>
        <p:xfrm>
          <a:off x="467544" y="1772818"/>
          <a:ext cx="8136903" cy="432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953"/>
                <a:gridCol w="4328177"/>
                <a:gridCol w="2345773"/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議程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主持人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13:30~14:00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報到及入座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14:00~14:05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主席致詞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理事長 徐爵民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14:05~14:25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物聯網資安</a:t>
                      </a:r>
                      <a:r>
                        <a:rPr lang="en-US" altLang="zh-TW" sz="1800" kern="100" dirty="0" smtClean="0">
                          <a:effectLst/>
                        </a:rPr>
                        <a:t>SIG</a:t>
                      </a:r>
                      <a:r>
                        <a:rPr lang="zh-TW" altLang="en-US" sz="1800" kern="100" dirty="0" smtClean="0">
                          <a:effectLst/>
                        </a:rPr>
                        <a:t>發起程序及章程草案說明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副總幹事 程懷妥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14:25~14:35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推舉召集人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zh-TW" sz="1800" kern="100">
                          <a:effectLst/>
                        </a:rPr>
                        <a:t>副召集人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理事長 徐爵民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14:35~14:55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SIG</a:t>
                      </a:r>
                      <a:r>
                        <a:rPr lang="zh-TW" altLang="en-US" sz="1800" kern="100" dirty="0" smtClean="0">
                          <a:effectLst/>
                        </a:rPr>
                        <a:t>成立任務及工作內容規劃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物聯網資安</a:t>
                      </a:r>
                      <a:r>
                        <a:rPr lang="en-US" altLang="zh-TW" sz="1800" kern="100" dirty="0" smtClean="0">
                          <a:effectLst/>
                        </a:rPr>
                        <a:t>SIG</a:t>
                      </a:r>
                      <a:r>
                        <a:rPr lang="zh-TW" altLang="en-US" sz="1800" kern="100" dirty="0" smtClean="0">
                          <a:effectLst/>
                        </a:rPr>
                        <a:t>召集人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14:55~15:15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Networking Time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15:15~15:40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SIG</a:t>
                      </a:r>
                      <a:r>
                        <a:rPr lang="zh-TW" sz="1800" kern="100" dirty="0">
                          <a:effectLst/>
                        </a:rPr>
                        <a:t>組織架構及運作方式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物聯網資安</a:t>
                      </a:r>
                      <a:r>
                        <a:rPr lang="en-US" altLang="zh-TW" sz="1800" kern="100" dirty="0" smtClean="0">
                          <a:effectLst/>
                        </a:rPr>
                        <a:t>SIG</a:t>
                      </a:r>
                      <a:r>
                        <a:rPr lang="zh-TW" altLang="en-US" sz="1800" kern="100" dirty="0" smtClean="0">
                          <a:effectLst/>
                        </a:rPr>
                        <a:t>召集人</a:t>
                      </a:r>
                      <a:endParaRPr lang="zh-TW" altLang="en-US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15:40~16:00</a:t>
                      </a:r>
                      <a:endParaRPr 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總結及交流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物聯網資安</a:t>
                      </a:r>
                      <a:r>
                        <a:rPr kumimoji="0" lang="en-US" altLang="zh-TW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</a:t>
                      </a:r>
                      <a:r>
                        <a:rPr kumimoji="0" lang="zh-TW" altLang="en-US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召集人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5pPr>
            <a:lvl6pPr marL="457039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6pPr>
            <a:lvl7pPr marL="914077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7pPr>
            <a:lvl8pPr marL="1371116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8pPr>
            <a:lvl9pPr marL="182815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9pPr>
          </a:lstStyle>
          <a:p>
            <a:r>
              <a:rPr lang="zh-TW" altLang="en-US" kern="0" dirty="0">
                <a:latin typeface="+mn-lt"/>
              </a:rPr>
              <a:t>物聯網資安</a:t>
            </a:r>
            <a:r>
              <a:rPr lang="en-US" altLang="zh-TW" kern="0" dirty="0" smtClean="0">
                <a:latin typeface="+mn-lt"/>
              </a:rPr>
              <a:t>SIG </a:t>
            </a:r>
            <a:r>
              <a:rPr lang="zh-TW" altLang="en-US" kern="0" dirty="0" smtClean="0">
                <a:latin typeface="+mn-lt"/>
              </a:rPr>
              <a:t>發起人會議</a:t>
            </a:r>
            <a:endParaRPr lang="zh-TW" alt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3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en-US" dirty="0" smtClean="0"/>
              <a:t>附則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67470"/>
            <a:ext cx="8579296" cy="4641850"/>
          </a:xfrm>
        </p:spPr>
        <p:txBody>
          <a:bodyPr/>
          <a:lstStyle/>
          <a:p>
            <a:r>
              <a:rPr lang="zh-TW" altLang="zh-TW" sz="2800" dirty="0" smtClean="0"/>
              <a:t>第十</a:t>
            </a:r>
            <a:r>
              <a:rPr lang="zh-TW" altLang="en-US" sz="2800" dirty="0"/>
              <a:t>六</a:t>
            </a:r>
            <a:r>
              <a:rPr lang="zh-TW" altLang="zh-TW" sz="2800" dirty="0" smtClean="0"/>
              <a:t>條：</a:t>
            </a:r>
            <a:endParaRPr lang="en-US" altLang="zh-TW" sz="2800" dirty="0" smtClean="0"/>
          </a:p>
          <a:p>
            <a:pPr lvl="1"/>
            <a:r>
              <a:rPr lang="zh-TW" altLang="zh-TW" sz="2400" dirty="0" smtClean="0"/>
              <a:t>本</a:t>
            </a:r>
            <a:r>
              <a:rPr lang="zh-TW" altLang="zh-TW" sz="2400" dirty="0"/>
              <a:t>章程未盡事宜，悉依台灣雲端物聯網產業協會章程規定及政府相關法令規定辦理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lvl="1"/>
            <a:endParaRPr lang="zh-TW" altLang="zh-TW" sz="2400" dirty="0"/>
          </a:p>
          <a:p>
            <a:r>
              <a:rPr lang="zh-TW" altLang="zh-TW" sz="2800" dirty="0" smtClean="0"/>
              <a:t>第十</a:t>
            </a:r>
            <a:r>
              <a:rPr lang="zh-TW" altLang="en-US" sz="2800" dirty="0" smtClean="0"/>
              <a:t>七</a:t>
            </a:r>
            <a:r>
              <a:rPr lang="zh-TW" altLang="zh-TW" sz="2800" dirty="0" smtClean="0"/>
              <a:t>條：</a:t>
            </a:r>
            <a:endParaRPr lang="en-US" altLang="zh-TW" sz="2800" dirty="0" smtClean="0"/>
          </a:p>
          <a:p>
            <a:pPr lvl="1"/>
            <a:r>
              <a:rPr lang="zh-TW" altLang="zh-TW" sz="2400" dirty="0" smtClean="0"/>
              <a:t>本</a:t>
            </a:r>
            <a:r>
              <a:rPr lang="zh-TW" altLang="zh-TW" sz="2400" dirty="0"/>
              <a:t>章程經本協會理監事會通過後實施，修改時亦同。</a:t>
            </a:r>
          </a:p>
        </p:txBody>
      </p:sp>
    </p:spTree>
    <p:extLst>
      <p:ext uri="{BB962C8B-B14F-4D97-AF65-F5344CB8AC3E}">
        <p14:creationId xmlns:p14="http://schemas.microsoft.com/office/powerpoint/2010/main" val="4839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6"/>
          <p:cNvSpPr txBox="1">
            <a:spLocks noGrp="1" noChangeArrowheads="1"/>
          </p:cNvSpPr>
          <p:nvPr/>
        </p:nvSpPr>
        <p:spPr bwMode="auto">
          <a:xfrm>
            <a:off x="6804213" y="6451601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algn="r"/>
            <a:fld id="{15B9D0D6-755A-4594-AA38-8E04AAAD2E62}" type="slidenum">
              <a:rPr kumimoji="0" lang="en-US" altLang="zh-TW" sz="1200">
                <a:solidFill>
                  <a:srgbClr val="2453B2"/>
                </a:solidFill>
              </a:rPr>
              <a:pPr algn="r"/>
              <a:t>21</a:t>
            </a:fld>
            <a:endParaRPr kumimoji="0" lang="en-US" altLang="zh-TW" sz="1200" dirty="0">
              <a:solidFill>
                <a:srgbClr val="2453B2"/>
              </a:solidFill>
            </a:endParaRPr>
          </a:p>
        </p:txBody>
      </p:sp>
      <p:sp>
        <p:nvSpPr>
          <p:cNvPr id="68610" name="投影片編號版面配置區 3"/>
          <p:cNvSpPr txBox="1">
            <a:spLocks noGrp="1"/>
          </p:cNvSpPr>
          <p:nvPr/>
        </p:nvSpPr>
        <p:spPr bwMode="auto">
          <a:xfrm>
            <a:off x="6912169" y="-28574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algn="r"/>
            <a:fld id="{4172B3DD-3336-4077-A54F-2DD878CB66B3}" type="slidenum">
              <a:rPr kumimoji="0" lang="en-US" altLang="zh-TW" sz="1200">
                <a:solidFill>
                  <a:srgbClr val="FFFFFF"/>
                </a:solidFill>
              </a:rPr>
              <a:pPr algn="r"/>
              <a:t>21</a:t>
            </a:fld>
            <a:endParaRPr kumimoji="0" lang="en-US" altLang="zh-TW" sz="1200" dirty="0">
              <a:solidFill>
                <a:srgbClr val="FFFFFF"/>
              </a:solidFill>
            </a:endParaRPr>
          </a:p>
        </p:txBody>
      </p:sp>
      <p:pic>
        <p:nvPicPr>
          <p:cNvPr id="68611" name="圖片 3" descr="簡報封面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1026"/>
          <p:cNvSpPr txBox="1">
            <a:spLocks noChangeArrowheads="1"/>
          </p:cNvSpPr>
          <p:nvPr/>
        </p:nvSpPr>
        <p:spPr bwMode="auto">
          <a:xfrm>
            <a:off x="1274763" y="2505462"/>
            <a:ext cx="7429500" cy="9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ctr"/>
            <a:r>
              <a:rPr kumimoji="0" lang="en-US" altLang="zh-TW" sz="5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Thank you!</a:t>
            </a:r>
          </a:p>
        </p:txBody>
      </p:sp>
      <p:sp>
        <p:nvSpPr>
          <p:cNvPr id="5" name="矩形 4"/>
          <p:cNvSpPr/>
          <p:nvPr/>
        </p:nvSpPr>
        <p:spPr>
          <a:xfrm>
            <a:off x="72" y="5072098"/>
            <a:ext cx="9143999" cy="1785903"/>
          </a:xfrm>
          <a:prstGeom prst="rect">
            <a:avLst/>
          </a:prstGeom>
          <a:gradFill flip="none" rotWithShape="1">
            <a:gsLst>
              <a:gs pos="50000">
                <a:srgbClr val="44A1D4"/>
              </a:gs>
              <a:gs pos="100000">
                <a:srgbClr val="44A1D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>
              <a:defRPr/>
            </a:pPr>
            <a:endParaRPr kumimoji="0" lang="zh-TW" altLang="en-US">
              <a:solidFill>
                <a:srgbClr val="0B1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4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16831"/>
            <a:ext cx="8507288" cy="42093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台灣雲協</a:t>
            </a:r>
            <a:r>
              <a:rPr lang="en-US" altLang="zh-TW" dirty="0"/>
              <a:t>- </a:t>
            </a:r>
            <a:r>
              <a:rPr lang="zh-TW" altLang="en-US" dirty="0"/>
              <a:t>技術產業化</a:t>
            </a:r>
            <a:r>
              <a:rPr lang="en-US" altLang="zh-TW" dirty="0"/>
              <a:t>‧</a:t>
            </a:r>
            <a:r>
              <a:rPr lang="zh-TW" altLang="en-US" dirty="0"/>
              <a:t>產業技術化最佳平台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物聯網資安</a:t>
            </a:r>
            <a:r>
              <a:rPr lang="en-US" altLang="zh-TW" dirty="0"/>
              <a:t>SIG</a:t>
            </a:r>
            <a:r>
              <a:rPr lang="zh-TW" altLang="en-US" dirty="0"/>
              <a:t>成立</a:t>
            </a:r>
            <a:r>
              <a:rPr lang="zh-TW" altLang="en-US" dirty="0" smtClean="0"/>
              <a:t>程序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物聯網資安</a:t>
            </a:r>
            <a:r>
              <a:rPr lang="en-US" altLang="zh-TW" dirty="0"/>
              <a:t>SIG</a:t>
            </a:r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5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Rectangle 10"/>
          <p:cNvSpPr>
            <a:spLocks noGrp="1" noChangeArrowheads="1"/>
          </p:cNvSpPr>
          <p:nvPr>
            <p:ph type="title"/>
          </p:nvPr>
        </p:nvSpPr>
        <p:spPr>
          <a:xfrm>
            <a:off x="470901" y="626469"/>
            <a:ext cx="8229600" cy="76940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latin typeface="+mn-ea"/>
                <a:ea typeface="+mn-ea"/>
                <a:cs typeface="Calibri" pitchFamily="34" charset="0"/>
              </a:rPr>
              <a:t>台灣雲端物聯網協會</a:t>
            </a:r>
            <a:endParaRPr lang="en-US" altLang="zh-TW" dirty="0">
              <a:latin typeface="+mn-ea"/>
              <a:ea typeface="+mn-ea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160" y="1408657"/>
            <a:ext cx="8968774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+mn-lt"/>
                <a:ea typeface="+mn-ea"/>
              </a:rPr>
              <a:t>2010</a:t>
            </a:r>
            <a:r>
              <a:rPr lang="zh-CN" altLang="en-US" sz="1800" b="1" dirty="0" smtClean="0">
                <a:latin typeface="+mn-lt"/>
                <a:ea typeface="+mn-ea"/>
              </a:rPr>
              <a:t>年</a:t>
            </a:r>
            <a:r>
              <a:rPr lang="zh-TW" altLang="en-US" sz="1800" b="1" dirty="0">
                <a:latin typeface="+mn-lt"/>
                <a:ea typeface="+mn-ea"/>
              </a:rPr>
              <a:t>由</a:t>
            </a:r>
            <a:r>
              <a:rPr lang="zh-CN" altLang="en-US" sz="1800" b="1" dirty="0" smtClean="0">
                <a:latin typeface="+mn-lt"/>
                <a:ea typeface="+mn-ea"/>
              </a:rPr>
              <a:t>中華電信 </a:t>
            </a:r>
            <a:r>
              <a:rPr lang="en-US" altLang="zh-CN" sz="1800" b="1" dirty="0" smtClean="0">
                <a:latin typeface="+mn-lt"/>
                <a:ea typeface="+mn-ea"/>
              </a:rPr>
              <a:t>(</a:t>
            </a:r>
            <a:r>
              <a:rPr lang="en-US" altLang="zh-CN" sz="1800" b="1" dirty="0">
                <a:latin typeface="+mn-lt"/>
                <a:ea typeface="+mn-ea"/>
              </a:rPr>
              <a:t>CHT)</a:t>
            </a:r>
            <a:r>
              <a:rPr lang="zh-TW" altLang="en-US" sz="1800" b="1" dirty="0">
                <a:latin typeface="+mn-lt"/>
                <a:ea typeface="+mn-ea"/>
              </a:rPr>
              <a:t>、</a:t>
            </a:r>
            <a:r>
              <a:rPr lang="zh-CN" altLang="en-US" sz="1800" b="1" dirty="0">
                <a:latin typeface="+mn-lt"/>
                <a:ea typeface="+mn-ea"/>
              </a:rPr>
              <a:t>工研院 </a:t>
            </a:r>
            <a:r>
              <a:rPr lang="en-US" altLang="zh-CN" sz="1800" b="1" dirty="0">
                <a:latin typeface="+mn-lt"/>
                <a:ea typeface="+mn-ea"/>
              </a:rPr>
              <a:t>(ITRI)</a:t>
            </a:r>
            <a:r>
              <a:rPr lang="zh-TW" altLang="en-US" sz="1800" b="1" dirty="0" smtClean="0">
                <a:latin typeface="+mn-lt"/>
                <a:ea typeface="+mn-ea"/>
              </a:rPr>
              <a:t>、</a:t>
            </a:r>
            <a:r>
              <a:rPr lang="zh-CN" altLang="en-US" sz="1800" b="1" dirty="0" smtClean="0">
                <a:latin typeface="+mn-lt"/>
                <a:ea typeface="+mn-ea"/>
              </a:rPr>
              <a:t>臺灣電機</a:t>
            </a:r>
            <a:r>
              <a:rPr lang="zh-TW" altLang="en-US" sz="1800" b="1" dirty="0" smtClean="0">
                <a:latin typeface="+mn-lt"/>
                <a:ea typeface="+mn-ea"/>
              </a:rPr>
              <a:t>電子</a:t>
            </a:r>
            <a:r>
              <a:rPr lang="zh-CN" altLang="en-US" sz="1800" b="1" dirty="0" smtClean="0">
                <a:latin typeface="+mn-lt"/>
                <a:ea typeface="+mn-ea"/>
              </a:rPr>
              <a:t>公會 </a:t>
            </a:r>
            <a:r>
              <a:rPr lang="en-US" altLang="zh-CN" sz="1800" b="1" dirty="0" smtClean="0">
                <a:latin typeface="+mn-lt"/>
                <a:ea typeface="+mn-ea"/>
              </a:rPr>
              <a:t>(</a:t>
            </a:r>
            <a:r>
              <a:rPr lang="en-US" altLang="zh-CN" sz="1800" b="1" dirty="0">
                <a:latin typeface="+mn-lt"/>
                <a:ea typeface="+mn-ea"/>
              </a:rPr>
              <a:t>TEEMA)</a:t>
            </a:r>
            <a:r>
              <a:rPr lang="zh-TW" altLang="en-US" sz="1800" b="1" dirty="0" smtClean="0">
                <a:latin typeface="+mn-lt"/>
                <a:ea typeface="+mn-ea"/>
              </a:rPr>
              <a:t>、</a:t>
            </a:r>
            <a:r>
              <a:rPr lang="zh-CN" altLang="en-US" sz="1800" b="1" dirty="0" smtClean="0">
                <a:latin typeface="+mn-lt"/>
                <a:ea typeface="+mn-ea"/>
              </a:rPr>
              <a:t>資策會 </a:t>
            </a:r>
            <a:r>
              <a:rPr lang="en-US" altLang="zh-CN" sz="1800" b="1" dirty="0" smtClean="0">
                <a:latin typeface="+mn-lt"/>
                <a:ea typeface="+mn-ea"/>
              </a:rPr>
              <a:t>(</a:t>
            </a:r>
            <a:r>
              <a:rPr lang="en-US" altLang="zh-CN" sz="1800" b="1" dirty="0">
                <a:latin typeface="+mn-lt"/>
                <a:ea typeface="+mn-ea"/>
              </a:rPr>
              <a:t>III)</a:t>
            </a:r>
            <a:r>
              <a:rPr lang="zh-TW" altLang="en-US" sz="1800" b="1" dirty="0" smtClean="0">
                <a:latin typeface="+mn-lt"/>
                <a:ea typeface="+mn-ea"/>
              </a:rPr>
              <a:t>、</a:t>
            </a:r>
            <a:r>
              <a:rPr lang="zh-CN" altLang="en-US" sz="1800" b="1" dirty="0" smtClean="0">
                <a:latin typeface="+mn-lt"/>
                <a:ea typeface="+mn-ea"/>
              </a:rPr>
              <a:t>中華資訊軟體協會 </a:t>
            </a:r>
            <a:r>
              <a:rPr lang="en-US" altLang="zh-TW" sz="1800" b="1" dirty="0" smtClean="0">
                <a:latin typeface="+mn-lt"/>
                <a:ea typeface="+mn-ea"/>
              </a:rPr>
              <a:t>(</a:t>
            </a:r>
            <a:r>
              <a:rPr lang="en-US" altLang="zh-TW" sz="1800" b="1" dirty="0">
                <a:latin typeface="+mn-lt"/>
                <a:ea typeface="+mn-ea"/>
              </a:rPr>
              <a:t>CISA</a:t>
            </a:r>
            <a:r>
              <a:rPr lang="en-US" altLang="zh-TW" sz="1800" b="1" dirty="0" smtClean="0">
                <a:latin typeface="+mn-lt"/>
                <a:ea typeface="+mn-ea"/>
              </a:rPr>
              <a:t>)</a:t>
            </a:r>
            <a:r>
              <a:rPr lang="zh-TW" altLang="en-US" sz="1800" b="1" dirty="0" smtClean="0">
                <a:latin typeface="+mn-lt"/>
                <a:ea typeface="+mn-ea"/>
              </a:rPr>
              <a:t>等發起成立。</a:t>
            </a:r>
            <a:endParaRPr lang="en-US" altLang="zh-TW" sz="1800" b="1" dirty="0" smtClean="0">
              <a:latin typeface="+mn-lt"/>
              <a:ea typeface="+mn-ea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zh-TW" sz="1800" b="1" dirty="0" smtClean="0">
                <a:latin typeface="+mn-lt"/>
                <a:ea typeface="+mn-ea"/>
              </a:rPr>
              <a:t>121</a:t>
            </a:r>
            <a:r>
              <a:rPr lang="zh-TW" altLang="en-US" sz="1800" b="1" dirty="0" smtClean="0">
                <a:latin typeface="+mn-lt"/>
                <a:ea typeface="+mn-ea"/>
              </a:rPr>
              <a:t>家會員包括</a:t>
            </a:r>
            <a:r>
              <a:rPr lang="zh-CN" altLang="en-US" sz="1800" b="1" dirty="0" smtClean="0">
                <a:latin typeface="+mn-lt"/>
                <a:ea typeface="+mn-ea"/>
              </a:rPr>
              <a:t>三大電信龍頭企業</a:t>
            </a:r>
            <a:r>
              <a:rPr lang="en-US" altLang="zh-CN" sz="1800" b="1" dirty="0" smtClean="0">
                <a:latin typeface="+mn-lt"/>
                <a:ea typeface="+mn-ea"/>
              </a:rPr>
              <a:t>﹑</a:t>
            </a:r>
            <a:r>
              <a:rPr lang="zh-TW" altLang="en-US" sz="1800" b="1" dirty="0" smtClean="0">
                <a:latin typeface="+mn-lt"/>
                <a:ea typeface="+mn-ea"/>
              </a:rPr>
              <a:t>二大研發法人</a:t>
            </a:r>
            <a:r>
              <a:rPr lang="en-US" altLang="zh-CN" sz="1800" b="1" dirty="0" smtClean="0">
                <a:latin typeface="+mn-lt"/>
                <a:ea typeface="+mn-ea"/>
              </a:rPr>
              <a:t>﹑</a:t>
            </a:r>
            <a:r>
              <a:rPr lang="zh-CN" altLang="en-US" sz="1800" b="1" dirty="0" smtClean="0">
                <a:latin typeface="+mn-lt"/>
                <a:ea typeface="+mn-ea"/>
              </a:rPr>
              <a:t>各大硬體製造商</a:t>
            </a:r>
            <a:r>
              <a:rPr lang="en-US" altLang="zh-CN" sz="1800" b="1" dirty="0" smtClean="0">
                <a:latin typeface="+mn-lt"/>
                <a:ea typeface="+mn-ea"/>
              </a:rPr>
              <a:t>﹑</a:t>
            </a:r>
            <a:r>
              <a:rPr lang="zh-CN" altLang="en-US" sz="1800" b="1" dirty="0" smtClean="0">
                <a:latin typeface="+mn-lt"/>
                <a:ea typeface="+mn-ea"/>
              </a:rPr>
              <a:t>軟體發展商</a:t>
            </a:r>
            <a:r>
              <a:rPr lang="en-US" altLang="zh-CN" sz="1800" b="1" dirty="0" smtClean="0">
                <a:latin typeface="+mn-lt"/>
                <a:ea typeface="+mn-ea"/>
              </a:rPr>
              <a:t>﹑</a:t>
            </a:r>
            <a:r>
              <a:rPr lang="zh-CN" altLang="en-US" sz="1800" b="1" dirty="0" smtClean="0">
                <a:latin typeface="+mn-lt"/>
                <a:ea typeface="+mn-ea"/>
              </a:rPr>
              <a:t>系統整合商</a:t>
            </a:r>
            <a:r>
              <a:rPr lang="zh-TW" altLang="en-US" sz="1800" b="1" dirty="0" smtClean="0">
                <a:latin typeface="+mn-lt"/>
                <a:ea typeface="+mn-ea"/>
              </a:rPr>
              <a:t>及服務供應商等。</a:t>
            </a:r>
            <a:endParaRPr lang="en-US" altLang="zh-TW" sz="1800" b="1" dirty="0" smtClean="0">
              <a:latin typeface="+mn-lt"/>
              <a:ea typeface="+mn-ea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zh-TW" altLang="en-US" sz="1800" b="1" dirty="0">
                <a:latin typeface="+mn-lt"/>
                <a:ea typeface="+mn-ea"/>
              </a:rPr>
              <a:t>迅速竄起成為台灣最有影響力的五大公協會之一。</a:t>
            </a:r>
            <a:endParaRPr lang="en-US" altLang="zh-TW" sz="1800" b="1" dirty="0">
              <a:latin typeface="+mn-lt"/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altLang="zh-TW" sz="1800" b="1" dirty="0">
              <a:latin typeface="+mn-lt"/>
              <a:ea typeface="+mn-ea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99592" y="2924944"/>
            <a:ext cx="7537252" cy="3528392"/>
            <a:chOff x="1091346" y="2916400"/>
            <a:chExt cx="7600782" cy="3633922"/>
          </a:xfrm>
        </p:grpSpPr>
        <p:grpSp>
          <p:nvGrpSpPr>
            <p:cNvPr id="80" name="群組 79"/>
            <p:cNvGrpSpPr/>
            <p:nvPr/>
          </p:nvGrpSpPr>
          <p:grpSpPr>
            <a:xfrm>
              <a:off x="1091346" y="2916400"/>
              <a:ext cx="6866901" cy="3633922"/>
              <a:chOff x="294490" y="1991589"/>
              <a:chExt cx="8583627" cy="4542403"/>
            </a:xfrm>
          </p:grpSpPr>
          <p:grpSp>
            <p:nvGrpSpPr>
              <p:cNvPr id="81" name="群組 83"/>
              <p:cNvGrpSpPr>
                <a:grpSpLocks/>
              </p:cNvGrpSpPr>
              <p:nvPr/>
            </p:nvGrpSpPr>
            <p:grpSpPr bwMode="auto">
              <a:xfrm>
                <a:off x="294490" y="1991589"/>
                <a:ext cx="8501983" cy="4542403"/>
                <a:chOff x="250825" y="1557338"/>
                <a:chExt cx="8501983" cy="4892174"/>
              </a:xfrm>
            </p:grpSpPr>
            <p:pic>
              <p:nvPicPr>
                <p:cNvPr id="111" name="Picture 53" descr="C:\CCMA\聯盟\01會員LOGO\3.終端設備\asus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46238" y="2833688"/>
                  <a:ext cx="720725" cy="643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" name="Picture 91" descr="C:\CCMA\聯盟\01會員LOGO\7.磁碟陣列\喬鼎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36344" y="2097705"/>
                  <a:ext cx="782191" cy="107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29" descr="C:\CCMA\聯盟\01會員LOGO\1.伺服器\wistron.gif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559999" y="2541967"/>
                  <a:ext cx="914400" cy="4206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4" name="Picture 30" descr="C:\CCMA\聯盟\01會員LOGO\1.伺服器\英業達.gif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605605" y="1715545"/>
                  <a:ext cx="971550" cy="2873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5" name="Picture 34" descr="C:\CCMA\聯盟\01會員LOGO\2.系統整合\8.仲琦科技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1571" r="12209" b="30592"/>
                <a:stretch>
                  <a:fillRect/>
                </a:stretch>
              </p:blipFill>
              <p:spPr bwMode="auto">
                <a:xfrm>
                  <a:off x="3022184" y="6016124"/>
                  <a:ext cx="550863" cy="433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6" name="Picture 36" descr="C:\CCMA\聯盟\01會員LOGO\2.系統整合\13.統一資訊.gif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23850" y="3777457"/>
                  <a:ext cx="725488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40" descr="C:\CCMA\聯盟\01會員LOGO\2.系統整合\中華系統整合.gif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755243" y="2488815"/>
                  <a:ext cx="1196341" cy="4827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42" descr="C:\CCMA\聯盟\01會員LOGO\2.系統整合\凌群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002577" y="2080354"/>
                  <a:ext cx="725488" cy="29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Picture 44" descr="C:\CCMA\聯盟\01會員LOGO\2.系統整合\敦陽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070725" y="3913586"/>
                  <a:ext cx="861219" cy="3789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Picture 46" descr="C:\CCMA\聯盟\01會員LOGO\2.系統整合\精誠資訊.gif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164388" y="3455932"/>
                  <a:ext cx="997206" cy="416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1" name="Picture 47" descr="C:\CCMA\聯盟\01會員LOGO\2.系統整合\聚碩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546074" y="3800024"/>
                  <a:ext cx="989164" cy="278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2" name="Picture 48" descr="C:\CCMA\聯盟\01會員LOGO\2.系統整合\關貿網路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9F6FF"/>
                    </a:clrFrom>
                    <a:clrTo>
                      <a:srgbClr val="F9F6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053494" y="2116080"/>
                  <a:ext cx="660400" cy="6080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" name="Picture 49" descr="C:\CCMA\聯盟\01會員LOGO\2.系統整合\騰雲.jp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03712" y="6016123"/>
                  <a:ext cx="727075" cy="336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4" name="Picture 54" descr="C:\CCMA\聯盟\01會員LOGO\3.終端設備\技嘉科技.gif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620838" y="3352830"/>
                  <a:ext cx="935101" cy="375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5" name="Picture 57" descr="C:\CCMA\聯盟\01會員LOGO\3.終端設備\無敵科技.gi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51007" y="4597301"/>
                  <a:ext cx="858840" cy="34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6" name="Picture 59" descr="C:\CCMA\聯盟\01會員LOGO\4.電信服務\CHT.gif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50825" y="1590951"/>
                  <a:ext cx="1114425" cy="325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8" name="Picture 61" descr="C:\CCMA\聯盟\01會員LOGO\4.電信服務\vibo.gif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72513" y="3021170"/>
                  <a:ext cx="639762" cy="534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9" name="Picture 63" descr="C:\CCMA\聯盟\01會員LOGO\4.電信服務\亞太電信.jp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7499" y="2607605"/>
                  <a:ext cx="1038225" cy="357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0" name="Picture 66" descr="C:\CCMA\聯盟\01會員LOGO\4.電信服務\華電聯網.gif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4014549" y="4282073"/>
                  <a:ext cx="798989" cy="377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1" name="Picture 67" descr="C:\CCMA\聯盟\01會員LOGO\4.電信服務\愛爾達.jpg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4932363" y="1557338"/>
                  <a:ext cx="979487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2" name="Picture 69" descr="C:\CCMA\聯盟\01會員LOGO\5.電源冷卻\台達電.jpg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93982" y="5528633"/>
                  <a:ext cx="954088" cy="3190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" name="Picture 70" descr="C:\CCMA\聯盟\01會員LOGO\5.電源冷卻\康舒.jpg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701" t="6645" r="7735" b="28371"/>
                <a:stretch>
                  <a:fillRect/>
                </a:stretch>
              </p:blipFill>
              <p:spPr bwMode="auto">
                <a:xfrm>
                  <a:off x="282546" y="4292523"/>
                  <a:ext cx="1046163" cy="461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4" name="Picture 74" descr="C:\CCMA\聯盟\01會員LOGO\6.資訊軟體\台灣微軟.gif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2730498" y="3042010"/>
                  <a:ext cx="1044576" cy="4139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5" name="Picture 75" descr="C:\CCMA\聯盟\01會員LOGO\6.資訊軟體\安大.jp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3871912" y="5460207"/>
                  <a:ext cx="981075" cy="363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7" name="Picture 79" descr="C:\CCMA\聯盟\01會員LOGO\6.資訊軟體\海量數位.jpg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4138613" y="4873625"/>
                  <a:ext cx="447675" cy="427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9" name="Picture 82" descr="C:\CCMA\聯盟\01會員LOGO\6.資訊軟體\網擎.gif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50189" y="3028950"/>
                  <a:ext cx="806450" cy="328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0" name="Picture 84" descr="C:\CCMA\聯盟\01會員LOGO\6.資訊軟體\叡揚.gif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7092950" y="2997200"/>
                  <a:ext cx="811213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1" name="Picture 87" descr="C:\CCMA\聯盟\01會員LOGO\7.磁碟陣列\1.普安科技.gif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5005387" y="2919413"/>
                  <a:ext cx="866455" cy="347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2" name="Picture 90" descr="C:\CCMA\聯盟\01會員LOGO\7.磁碟陣列\宜鼎.gif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5036344" y="2042061"/>
                  <a:ext cx="938108" cy="193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" name="Picture 92" descr="C:\CCMA\聯盟\01會員LOGO\8.網路通訊\7.cisco.gif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048375" y="2734778"/>
                  <a:ext cx="985838" cy="574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" name="Picture 94" descr="C:\CCMA\聯盟\01會員LOGO\8.網路通訊\11.吉康科技.jpg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5005388" y="5013325"/>
                  <a:ext cx="904875" cy="279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" name="Picture 95" descr="C:\CCMA\聯盟\01會員LOGO\8.網路通訊\明泰.gif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 r="72998" b="1852"/>
                <a:stretch>
                  <a:fillRect/>
                </a:stretch>
              </p:blipFill>
              <p:spPr bwMode="auto">
                <a:xfrm>
                  <a:off x="7358338" y="1605084"/>
                  <a:ext cx="841375" cy="2047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" name="Picture 97" descr="C:\CCMA\聯盟\01會員LOGO\8.網路通訊\智邦.jpg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12624" y="4203038"/>
                  <a:ext cx="1341958" cy="6818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7" name="Picture 99" descr="C:\CCMA\聯盟\01會員LOGO\其他\17.中興保全.jpg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8308308" y="3656411"/>
                  <a:ext cx="444500" cy="514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0" name="Picture 105" descr="C:\CCMA\聯盟\01會員LOGO\其他\iii.gif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 t="15958" r="21281" b="27306"/>
                <a:stretch>
                  <a:fillRect/>
                </a:stretch>
              </p:blipFill>
              <p:spPr bwMode="auto">
                <a:xfrm>
                  <a:off x="2627313" y="1989138"/>
                  <a:ext cx="1292225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1" name="Picture 109" descr="C:\CCMA\聯盟\01會員LOGO\其他\新光保全.jp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6305549" y="2235200"/>
                  <a:ext cx="411821" cy="465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" name="Picture 111" descr="C:\CCMA\聯盟\0407會員大會\LOGO\去背CISA_LOGO.gif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3059113" y="2420938"/>
                  <a:ext cx="384175" cy="55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" name="Picture 112" descr="C:\CCMA\聯盟\0407會員大會\LOGO\teema-logo修正版-outline.gif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1782890" y="4232535"/>
                  <a:ext cx="584073" cy="5798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" name="圖片 81" descr="Fujitsu"/>
              <p:cNvPicPr/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3039" y="2564530"/>
                <a:ext cx="651272" cy="2912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圖片 82" descr="IBM®">
                <a:hlinkClick r:id="rId42"/>
              </p:cNvPr>
              <p:cNvPicPr/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6840" y="3913230"/>
                <a:ext cx="668373" cy="24495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</p:pic>
          <p:pic>
            <p:nvPicPr>
              <p:cNvPr id="84" name="圖片 83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847" y="3986663"/>
                <a:ext cx="750806" cy="226346"/>
              </a:xfrm>
              <a:prstGeom prst="rect">
                <a:avLst/>
              </a:prstGeom>
            </p:spPr>
          </p:pic>
          <p:pic>
            <p:nvPicPr>
              <p:cNvPr id="85" name="Picture 86" descr="C:\CCMA\聯盟\01會員LOGO\6.資訊軟體\願境網訊.gif"/>
              <p:cNvPicPr/>
              <p:nvPr/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64182" y="2964663"/>
                <a:ext cx="768985" cy="367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圖片 85"/>
              <p:cNvPicPr>
                <a:picLocks noChangeAspect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1673" y="3903390"/>
                <a:ext cx="862013" cy="311484"/>
              </a:xfrm>
              <a:prstGeom prst="rect">
                <a:avLst/>
              </a:prstGeom>
            </p:spPr>
          </p:pic>
          <p:pic>
            <p:nvPicPr>
              <p:cNvPr id="87" name="圖片 86"/>
              <p:cNvPicPr>
                <a:picLocks noChangeAspect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49" y="4430516"/>
                <a:ext cx="1030302" cy="245032"/>
              </a:xfrm>
              <a:prstGeom prst="rect">
                <a:avLst/>
              </a:prstGeom>
            </p:spPr>
          </p:pic>
          <p:pic>
            <p:nvPicPr>
              <p:cNvPr id="88" name="圖片 87"/>
              <p:cNvPicPr>
                <a:picLocks noChangeAspect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7335" y="3888552"/>
                <a:ext cx="1010543" cy="380040"/>
              </a:xfrm>
              <a:prstGeom prst="rect">
                <a:avLst/>
              </a:prstGeom>
            </p:spPr>
          </p:pic>
          <p:pic>
            <p:nvPicPr>
              <p:cNvPr id="89" name="圖片 88"/>
              <p:cNvPicPr>
                <a:picLocks noChangeAspect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4387" y="1992151"/>
                <a:ext cx="1133475" cy="409575"/>
              </a:xfrm>
              <a:prstGeom prst="rect">
                <a:avLst/>
              </a:prstGeom>
            </p:spPr>
          </p:pic>
          <p:pic>
            <p:nvPicPr>
              <p:cNvPr id="90" name="圖片 89"/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0" y="5092306"/>
                <a:ext cx="1133475" cy="409575"/>
              </a:xfrm>
              <a:prstGeom prst="rect">
                <a:avLst/>
              </a:prstGeom>
            </p:spPr>
          </p:pic>
          <p:pic>
            <p:nvPicPr>
              <p:cNvPr id="91" name="圖片 90"/>
              <p:cNvPicPr>
                <a:picLocks noChangeAspect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0054" y="3386593"/>
                <a:ext cx="773113" cy="279360"/>
              </a:xfrm>
              <a:prstGeom prst="rect">
                <a:avLst/>
              </a:prstGeom>
            </p:spPr>
          </p:pic>
          <p:pic>
            <p:nvPicPr>
              <p:cNvPr id="92" name="圖片 91"/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875" y="5110119"/>
                <a:ext cx="1133475" cy="409575"/>
              </a:xfrm>
              <a:prstGeom prst="rect">
                <a:avLst/>
              </a:prstGeom>
            </p:spPr>
          </p:pic>
          <p:pic>
            <p:nvPicPr>
              <p:cNvPr id="93" name="圖片 92"/>
              <p:cNvPicPr>
                <a:picLocks noChangeAspect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8625" y="2028227"/>
                <a:ext cx="1163389" cy="269467"/>
              </a:xfrm>
              <a:prstGeom prst="rect">
                <a:avLst/>
              </a:prstGeom>
            </p:spPr>
          </p:pic>
          <p:pic>
            <p:nvPicPr>
              <p:cNvPr id="94" name="圖片 93"/>
              <p:cNvPicPr>
                <a:picLocks noChangeAspect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01" y="5521303"/>
                <a:ext cx="661533" cy="661533"/>
              </a:xfrm>
              <a:prstGeom prst="rect">
                <a:avLst/>
              </a:prstGeom>
            </p:spPr>
          </p:pic>
          <p:pic>
            <p:nvPicPr>
              <p:cNvPr id="95" name="圖片 94"/>
              <p:cNvPicPr>
                <a:picLocks noChangeAspect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8625" y="5181377"/>
                <a:ext cx="1133475" cy="409575"/>
              </a:xfrm>
              <a:prstGeom prst="rect">
                <a:avLst/>
              </a:prstGeom>
            </p:spPr>
          </p:pic>
          <p:pic>
            <p:nvPicPr>
              <p:cNvPr id="96" name="圖片 95"/>
              <p:cNvPicPr>
                <a:picLocks noChangeAspect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1487" y="4632640"/>
                <a:ext cx="714375" cy="419100"/>
              </a:xfrm>
              <a:prstGeom prst="rect">
                <a:avLst/>
              </a:prstGeom>
            </p:spPr>
          </p:pic>
          <p:pic>
            <p:nvPicPr>
              <p:cNvPr id="97" name="圖片 96"/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3854" y="6122882"/>
                <a:ext cx="1141775" cy="384820"/>
              </a:xfrm>
              <a:prstGeom prst="rect">
                <a:avLst/>
              </a:prstGeom>
            </p:spPr>
          </p:pic>
          <p:pic>
            <p:nvPicPr>
              <p:cNvPr id="98" name="圖片 97"/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135" y="5674165"/>
                <a:ext cx="988367" cy="281433"/>
              </a:xfrm>
              <a:prstGeom prst="rect">
                <a:avLst/>
              </a:prstGeom>
            </p:spPr>
          </p:pic>
          <p:pic>
            <p:nvPicPr>
              <p:cNvPr id="99" name="圖片 98"/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0" y="6175910"/>
                <a:ext cx="784208" cy="296648"/>
              </a:xfrm>
              <a:prstGeom prst="rect">
                <a:avLst/>
              </a:prstGeom>
            </p:spPr>
          </p:pic>
          <p:pic>
            <p:nvPicPr>
              <p:cNvPr id="100" name="圖片 99"/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6052" y="5699419"/>
                <a:ext cx="827293" cy="305299"/>
              </a:xfrm>
              <a:prstGeom prst="rect">
                <a:avLst/>
              </a:prstGeom>
            </p:spPr>
          </p:pic>
          <p:pic>
            <p:nvPicPr>
              <p:cNvPr id="101" name="圖片 100"/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0966" y="5187652"/>
                <a:ext cx="857467" cy="352962"/>
              </a:xfrm>
              <a:prstGeom prst="rect">
                <a:avLst/>
              </a:prstGeom>
            </p:spPr>
          </p:pic>
          <p:pic>
            <p:nvPicPr>
              <p:cNvPr id="102" name="圖片 101"/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0397" y="4475383"/>
                <a:ext cx="957481" cy="313585"/>
              </a:xfrm>
              <a:prstGeom prst="rect">
                <a:avLst/>
              </a:prstGeom>
            </p:spPr>
          </p:pic>
          <p:pic>
            <p:nvPicPr>
              <p:cNvPr id="103" name="圖片 102"/>
              <p:cNvPicPr>
                <a:picLocks noChangeAspect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541" y="4632176"/>
                <a:ext cx="496284" cy="496284"/>
              </a:xfrm>
              <a:prstGeom prst="rect">
                <a:avLst/>
              </a:prstGeom>
            </p:spPr>
          </p:pic>
          <p:pic>
            <p:nvPicPr>
              <p:cNvPr id="104" name="圖片 103"/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4582" y="5714898"/>
                <a:ext cx="509979" cy="253945"/>
              </a:xfrm>
              <a:prstGeom prst="rect">
                <a:avLst/>
              </a:prstGeom>
            </p:spPr>
          </p:pic>
          <p:pic>
            <p:nvPicPr>
              <p:cNvPr id="105" name="圖片 104"/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4142" y="5599007"/>
                <a:ext cx="890310" cy="384779"/>
              </a:xfrm>
              <a:prstGeom prst="rect">
                <a:avLst/>
              </a:prstGeom>
            </p:spPr>
          </p:pic>
          <p:pic>
            <p:nvPicPr>
              <p:cNvPr id="106" name="圖片 105"/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8308" y="5227764"/>
                <a:ext cx="569809" cy="316799"/>
              </a:xfrm>
              <a:prstGeom prst="rect">
                <a:avLst/>
              </a:prstGeom>
            </p:spPr>
          </p:pic>
          <p:pic>
            <p:nvPicPr>
              <p:cNvPr id="107" name="圖片 106"/>
              <p:cNvPicPr>
                <a:picLocks noChangeAspect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275" y="5486551"/>
                <a:ext cx="716876" cy="716876"/>
              </a:xfrm>
              <a:prstGeom prst="rect">
                <a:avLst/>
              </a:prstGeom>
            </p:spPr>
          </p:pic>
          <p:pic>
            <p:nvPicPr>
              <p:cNvPr id="108" name="圖片 107"/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434" y="5662051"/>
                <a:ext cx="644017" cy="380038"/>
              </a:xfrm>
              <a:prstGeom prst="rect">
                <a:avLst/>
              </a:prstGeom>
            </p:spPr>
          </p:pic>
          <p:pic>
            <p:nvPicPr>
              <p:cNvPr id="109" name="圖片 108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8915" y="6159001"/>
                <a:ext cx="1290418" cy="362964"/>
              </a:xfrm>
              <a:prstGeom prst="rect">
                <a:avLst/>
              </a:prstGeom>
            </p:spPr>
          </p:pic>
          <p:pic>
            <p:nvPicPr>
              <p:cNvPr id="110" name="Picture 31" descr="C:\CCMA\聯盟\01會員LOGO\1.伺服器\凌華.gif"/>
              <p:cNvPicPr>
                <a:picLocks noChangeAspect="1" noChangeArrowheads="1"/>
              </p:cNvPicPr>
              <p:nvPr/>
            </p:nvPicPr>
            <p:blipFill>
              <a:blip r:embed="rId7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6074" t="-7233"/>
              <a:stretch>
                <a:fillRect/>
              </a:stretch>
            </p:blipFill>
            <p:spPr bwMode="auto">
              <a:xfrm>
                <a:off x="2806282" y="5262644"/>
                <a:ext cx="903565" cy="348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71"/>
            <a:stretch>
              <a:fillRect/>
            </a:stretch>
          </p:blipFill>
          <p:spPr>
            <a:xfrm>
              <a:off x="1185343" y="3192956"/>
              <a:ext cx="818947" cy="287037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2"/>
            <a:stretch>
              <a:fillRect/>
            </a:stretch>
          </p:blipFill>
          <p:spPr>
            <a:xfrm>
              <a:off x="3032819" y="2934349"/>
              <a:ext cx="763295" cy="272863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73"/>
            <a:stretch>
              <a:fillRect/>
            </a:stretch>
          </p:blipFill>
          <p:spPr>
            <a:xfrm>
              <a:off x="2065255" y="3267664"/>
              <a:ext cx="814733" cy="24999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4"/>
            <a:stretch>
              <a:fillRect/>
            </a:stretch>
          </p:blipFill>
          <p:spPr>
            <a:xfrm>
              <a:off x="7484818" y="2923023"/>
              <a:ext cx="730615" cy="28998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5"/>
            <a:stretch>
              <a:fillRect/>
            </a:stretch>
          </p:blipFill>
          <p:spPr>
            <a:xfrm>
              <a:off x="8013339" y="3686603"/>
              <a:ext cx="678789" cy="23134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6"/>
            <a:stretch>
              <a:fillRect/>
            </a:stretch>
          </p:blipFill>
          <p:spPr>
            <a:xfrm>
              <a:off x="7958247" y="3328274"/>
              <a:ext cx="697919" cy="34512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7"/>
            <a:stretch>
              <a:fillRect/>
            </a:stretch>
          </p:blipFill>
          <p:spPr>
            <a:xfrm>
              <a:off x="7997931" y="3949161"/>
              <a:ext cx="441276" cy="435297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8"/>
            <a:stretch>
              <a:fillRect/>
            </a:stretch>
          </p:blipFill>
          <p:spPr>
            <a:xfrm>
              <a:off x="8054568" y="4504282"/>
              <a:ext cx="572353" cy="339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952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421006814"/>
              </p:ext>
            </p:extLst>
          </p:nvPr>
        </p:nvGraphicFramePr>
        <p:xfrm>
          <a:off x="395536" y="158962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-4759" y="643335"/>
            <a:ext cx="9148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台灣雲</a:t>
            </a:r>
            <a:r>
              <a:rPr lang="zh-TW" alt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協</a:t>
            </a:r>
            <a:r>
              <a:rPr lang="zh-CN" alt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組織</a:t>
            </a:r>
            <a:r>
              <a:rPr lang="zh-TW" alt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架構</a:t>
            </a:r>
          </a:p>
        </p:txBody>
      </p:sp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7085606" y="4064187"/>
            <a:ext cx="20058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秘書長 闕志克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(ITRI)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2"/>
          <p:cNvSpPr>
            <a:spLocks noChangeArrowheads="1"/>
          </p:cNvSpPr>
          <p:nvPr/>
        </p:nvSpPr>
        <p:spPr bwMode="auto">
          <a:xfrm>
            <a:off x="5417261" y="1484784"/>
            <a:ext cx="288032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理事長 徐爵民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副理事長李詩欽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英業達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12788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石木標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中華電信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2788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海英俊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台達電子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12788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劉瑞隆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凌羣電腦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6300192" y="3140968"/>
            <a:ext cx="3025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監事 邱麗孟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(NVIDIA),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李志恩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喬鼎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auto">
          <a:xfrm>
            <a:off x="6300192" y="2780928"/>
            <a:ext cx="2539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常務監事  陳怡君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愛爾達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95988" y="4833931"/>
            <a:ext cx="5040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雲豹</a:t>
            </a:r>
          </a:p>
          <a:p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肘形接點 19"/>
          <p:cNvCxnSpPr>
            <a:endCxn id="3" idx="0"/>
          </p:cNvCxnSpPr>
          <p:nvPr/>
        </p:nvCxnSpPr>
        <p:spPr bwMode="auto">
          <a:xfrm>
            <a:off x="7452320" y="4692785"/>
            <a:ext cx="1095696" cy="141146"/>
          </a:xfrm>
          <a:prstGeom prst="bentConnector2">
            <a:avLst/>
          </a:prstGeom>
          <a:ln w="254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 bwMode="auto">
          <a:xfrm>
            <a:off x="3635896" y="1988840"/>
            <a:ext cx="1152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/>
          <p:cNvCxnSpPr/>
          <p:nvPr/>
        </p:nvCxnSpPr>
        <p:spPr bwMode="auto">
          <a:xfrm>
            <a:off x="2267744" y="3068960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>
            <a:off x="5076056" y="3068960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接點 23"/>
          <p:cNvCxnSpPr/>
          <p:nvPr/>
        </p:nvCxnSpPr>
        <p:spPr bwMode="auto">
          <a:xfrm>
            <a:off x="5796136" y="4149080"/>
            <a:ext cx="1152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接點 24"/>
          <p:cNvCxnSpPr/>
          <p:nvPr/>
        </p:nvCxnSpPr>
        <p:spPr bwMode="auto">
          <a:xfrm>
            <a:off x="395536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>
            <a:off x="1763688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接點 30"/>
          <p:cNvCxnSpPr/>
          <p:nvPr/>
        </p:nvCxnSpPr>
        <p:spPr bwMode="auto">
          <a:xfrm>
            <a:off x="3059832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接點 31"/>
          <p:cNvCxnSpPr/>
          <p:nvPr/>
        </p:nvCxnSpPr>
        <p:spPr bwMode="auto">
          <a:xfrm>
            <a:off x="4355976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接點 32"/>
          <p:cNvCxnSpPr/>
          <p:nvPr/>
        </p:nvCxnSpPr>
        <p:spPr bwMode="auto">
          <a:xfrm>
            <a:off x="5652120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接點 33"/>
          <p:cNvCxnSpPr/>
          <p:nvPr/>
        </p:nvCxnSpPr>
        <p:spPr bwMode="auto">
          <a:xfrm>
            <a:off x="6948264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130921" y="1909861"/>
            <a:ext cx="21474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理事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偉淦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趨勢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楊晴華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邵光華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台灣微軟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許仲言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(IBM),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李浩正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遠傳電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張培鏞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協洪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麗甯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緯穎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劉建倫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台灣大哥大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林秀娟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(INTEL),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林以專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(TEEMA),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陳學智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(VMware),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王嘉昇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(HP),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張陸生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關貿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萬建國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康舒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7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 bwMode="auto">
          <a:xfrm>
            <a:off x="2168858" y="2194758"/>
            <a:ext cx="6605962" cy="3682514"/>
          </a:xfrm>
          <a:prstGeom prst="roundRect">
            <a:avLst/>
          </a:prstGeom>
          <a:solidFill>
            <a:srgbClr val="CCFFFF">
              <a:alpha val="30196"/>
            </a:srgbClr>
          </a:solidFill>
          <a:ln w="9525" cap="flat" cmpd="sng" algn="ctr">
            <a:solidFill>
              <a:srgbClr val="8CADD4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標題 1"/>
          <p:cNvSpPr txBox="1">
            <a:spLocks/>
          </p:cNvSpPr>
          <p:nvPr/>
        </p:nvSpPr>
        <p:spPr>
          <a:xfrm>
            <a:off x="0" y="688977"/>
            <a:ext cx="9144000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5pPr>
            <a:lvl6pPr marL="457039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6pPr>
            <a:lvl7pPr marL="914077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7pPr>
            <a:lvl8pPr marL="1371116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8pPr>
            <a:lvl9pPr marL="182815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9pPr>
          </a:lstStyle>
          <a:p>
            <a:r>
              <a:rPr lang="zh-TW" altLang="en-US" dirty="0" smtClean="0">
                <a:latin typeface="+mn-ea"/>
                <a:ea typeface="+mn-ea"/>
              </a:rPr>
              <a:t>技術</a:t>
            </a:r>
            <a:r>
              <a:rPr lang="zh-TW" altLang="en-US" dirty="0">
                <a:latin typeface="+mn-ea"/>
                <a:ea typeface="+mn-ea"/>
              </a:rPr>
              <a:t>產業化</a:t>
            </a:r>
            <a:r>
              <a:rPr lang="en-US" altLang="zh-TW" dirty="0">
                <a:latin typeface="+mn-ea"/>
                <a:ea typeface="+mn-ea"/>
              </a:rPr>
              <a:t>‧</a:t>
            </a:r>
            <a:r>
              <a:rPr lang="zh-TW" altLang="en-US" dirty="0">
                <a:latin typeface="+mn-ea"/>
                <a:ea typeface="+mn-ea"/>
              </a:rPr>
              <a:t>產業技術</a:t>
            </a:r>
            <a:r>
              <a:rPr lang="zh-TW" altLang="en-US" dirty="0" smtClean="0">
                <a:latin typeface="+mn-ea"/>
                <a:ea typeface="+mn-ea"/>
              </a:rPr>
              <a:t>化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9699" y="42135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37509" y="153086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產業技術化</a:t>
            </a:r>
            <a:endParaRPr lang="zh-TW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71703" y="4852689"/>
            <a:ext cx="8271840" cy="461665"/>
            <a:chOff x="519994" y="4844817"/>
            <a:chExt cx="8271840" cy="461665"/>
          </a:xfrm>
        </p:grpSpPr>
        <p:sp>
          <p:nvSpPr>
            <p:cNvPr id="20" name="圓角矩形 19"/>
            <p:cNvSpPr/>
            <p:nvPr/>
          </p:nvSpPr>
          <p:spPr bwMode="auto">
            <a:xfrm>
              <a:off x="519994" y="4875549"/>
              <a:ext cx="8271840" cy="388427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+mn-lt"/>
                  <a:ea typeface="+mn-ea"/>
                </a:rPr>
                <a:t> </a:t>
              </a:r>
              <a:endParaRPr kumimoji="0" lang="en-US" altLang="zh-TW" b="1" dirty="0">
                <a:solidFill>
                  <a:srgbClr val="0000CC"/>
                </a:solidFill>
                <a:latin typeface="+mn-lt"/>
                <a:ea typeface="+mn-ea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88034" y="48448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zh-TW" altLang="en-US" b="1" dirty="0" smtClean="0">
                  <a:solidFill>
                    <a:srgbClr val="0000CC"/>
                  </a:solidFill>
                  <a:latin typeface="+mn-lt"/>
                  <a:ea typeface="+mn-ea"/>
                </a:rPr>
                <a:t>人工智慧</a:t>
              </a:r>
              <a:endParaRPr lang="zh-TW" altLang="en-US" sz="2000" b="1" dirty="0">
                <a:solidFill>
                  <a:srgbClr val="0000CC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圓角矩形 21"/>
          <p:cNvSpPr/>
          <p:nvPr/>
        </p:nvSpPr>
        <p:spPr bwMode="auto">
          <a:xfrm>
            <a:off x="750467" y="2764648"/>
            <a:ext cx="8271840" cy="388427"/>
          </a:xfrm>
          <a:prstGeom prst="round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</a:rPr>
              <a:t> </a:t>
            </a:r>
            <a:endParaRPr kumimoji="0" lang="en-US" altLang="zh-TW" b="1" dirty="0">
              <a:latin typeface="+mn-lt"/>
              <a:ea typeface="+mn-ea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96197" y="275695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TW" altLang="en-US" b="1" dirty="0" smtClean="0">
                <a:solidFill>
                  <a:srgbClr val="0000CC"/>
                </a:solidFill>
                <a:latin typeface="+mn-lt"/>
                <a:ea typeface="+mn-ea"/>
              </a:rPr>
              <a:t>雲端運算</a:t>
            </a:r>
            <a:endParaRPr lang="zh-TW" altLang="en-US" sz="2000" b="1" dirty="0">
              <a:solidFill>
                <a:srgbClr val="0000CC"/>
              </a:solidFill>
              <a:latin typeface="+mn-lt"/>
              <a:ea typeface="+mn-ea"/>
            </a:endParaRPr>
          </a:p>
          <a:p>
            <a:endParaRPr lang="zh-TW" altLang="en-US" dirty="0">
              <a:solidFill>
                <a:srgbClr val="0000CC"/>
              </a:solidFill>
              <a:latin typeface="+mn-lt"/>
              <a:ea typeface="+mn-ea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41899" y="3444044"/>
            <a:ext cx="8271840" cy="461665"/>
            <a:chOff x="392969" y="6512939"/>
            <a:chExt cx="8271840" cy="461665"/>
          </a:xfrm>
        </p:grpSpPr>
        <p:sp>
          <p:nvSpPr>
            <p:cNvPr id="25" name="圓角矩形 24"/>
            <p:cNvSpPr/>
            <p:nvPr/>
          </p:nvSpPr>
          <p:spPr bwMode="auto">
            <a:xfrm>
              <a:off x="392969" y="6527401"/>
              <a:ext cx="8271840" cy="388427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+mn-lt"/>
                  <a:ea typeface="+mn-ea"/>
                </a:rPr>
                <a:t> </a:t>
              </a:r>
              <a:endParaRPr kumimoji="0" lang="en-US" altLang="zh-TW" b="1" dirty="0">
                <a:solidFill>
                  <a:srgbClr val="0000CC"/>
                </a:solidFill>
                <a:latin typeface="+mn-lt"/>
                <a:ea typeface="+mn-ea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86411" y="6512939"/>
              <a:ext cx="1099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b="1" dirty="0" smtClean="0">
                  <a:solidFill>
                    <a:srgbClr val="0000CC"/>
                  </a:solidFill>
                  <a:latin typeface="+mn-lt"/>
                  <a:ea typeface="+mn-ea"/>
                </a:rPr>
                <a:t>物聯</a:t>
              </a:r>
              <a:r>
                <a:rPr kumimoji="0" lang="zh-TW" altLang="en-US" b="1" dirty="0">
                  <a:solidFill>
                    <a:srgbClr val="0000CC"/>
                  </a:solidFill>
                  <a:latin typeface="+mn-lt"/>
                  <a:ea typeface="+mn-ea"/>
                </a:rPr>
                <a:t>網</a:t>
              </a:r>
              <a:endParaRPr lang="zh-TW" altLang="en-US" sz="2000" b="1" dirty="0">
                <a:solidFill>
                  <a:srgbClr val="0000CC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107504" y="2953687"/>
            <a:ext cx="478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技術</a:t>
            </a:r>
            <a:r>
              <a:rPr lang="zh-TW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產業</a:t>
            </a:r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化</a:t>
            </a:r>
            <a:endParaRPr lang="zh-TW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759036" y="4096422"/>
            <a:ext cx="8271840" cy="474111"/>
            <a:chOff x="348775" y="6388786"/>
            <a:chExt cx="8271840" cy="474111"/>
          </a:xfrm>
        </p:grpSpPr>
        <p:sp>
          <p:nvSpPr>
            <p:cNvPr id="35" name="圓角矩形 34"/>
            <p:cNvSpPr/>
            <p:nvPr/>
          </p:nvSpPr>
          <p:spPr bwMode="auto">
            <a:xfrm>
              <a:off x="348775" y="6474470"/>
              <a:ext cx="8271840" cy="388427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+mn-lt"/>
                  <a:ea typeface="+mn-ea"/>
                </a:rPr>
                <a:t> </a:t>
              </a:r>
              <a:endParaRPr kumimoji="0" lang="en-US" altLang="zh-TW" b="1" dirty="0">
                <a:solidFill>
                  <a:srgbClr val="0000CC"/>
                </a:solidFill>
                <a:latin typeface="+mn-lt"/>
                <a:ea typeface="+mn-ea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25080" y="638878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zh-TW" altLang="en-US" b="1" dirty="0">
                  <a:solidFill>
                    <a:srgbClr val="0000CC"/>
                  </a:solidFill>
                  <a:latin typeface="+mn-lt"/>
                  <a:ea typeface="+mn-ea"/>
                </a:rPr>
                <a:t>資訊安全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199871" y="2576940"/>
            <a:ext cx="1039103" cy="2975706"/>
            <a:chOff x="1513999" y="2325502"/>
            <a:chExt cx="1039103" cy="3129828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1513999" y="2325502"/>
              <a:ext cx="1039103" cy="31298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796024" y="2968708"/>
              <a:ext cx="4924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照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護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醫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療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720977" y="2556364"/>
            <a:ext cx="964804" cy="2995270"/>
            <a:chOff x="2641949" y="2304925"/>
            <a:chExt cx="964804" cy="3150405"/>
          </a:xfrm>
        </p:grpSpPr>
        <p:sp>
          <p:nvSpPr>
            <p:cNvPr id="5" name="圓角矩形 4"/>
            <p:cNvSpPr/>
            <p:nvPr/>
          </p:nvSpPr>
          <p:spPr bwMode="auto">
            <a:xfrm>
              <a:off x="2641949" y="2304925"/>
              <a:ext cx="964804" cy="31504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00" b="1" dirty="0">
                <a:latin typeface="+mn-lt"/>
                <a:ea typeface="+mn-ea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880422" y="2898157"/>
              <a:ext cx="4924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無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人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載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具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753064" y="2567472"/>
            <a:ext cx="951812" cy="2984708"/>
            <a:chOff x="3694712" y="2316034"/>
            <a:chExt cx="951812" cy="3139296"/>
          </a:xfrm>
        </p:grpSpPr>
        <p:sp>
          <p:nvSpPr>
            <p:cNvPr id="13" name="圓角矩形 12"/>
            <p:cNvSpPr/>
            <p:nvPr/>
          </p:nvSpPr>
          <p:spPr bwMode="auto">
            <a:xfrm>
              <a:off x="3694712" y="2316034"/>
              <a:ext cx="951812" cy="3139296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882558" y="2988130"/>
              <a:ext cx="4924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智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慧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製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造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218965" y="2554798"/>
            <a:ext cx="1025443" cy="2997848"/>
            <a:chOff x="4747445" y="2303360"/>
            <a:chExt cx="1025443" cy="3151970"/>
          </a:xfrm>
        </p:grpSpPr>
        <p:sp>
          <p:nvSpPr>
            <p:cNvPr id="4" name="圓角矩形 3"/>
            <p:cNvSpPr/>
            <p:nvPr/>
          </p:nvSpPr>
          <p:spPr bwMode="auto">
            <a:xfrm>
              <a:off x="4747445" y="2303360"/>
              <a:ext cx="1025443" cy="3151970"/>
            </a:xfrm>
            <a:prstGeom prst="roundRect">
              <a:avLst/>
            </a:prstGeom>
            <a:solidFill>
              <a:srgbClr val="FF66FF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993948" y="2988537"/>
              <a:ext cx="4924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金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融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科</a:t>
              </a:r>
              <a:endPara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lvl="0" algn="ctr"/>
              <a:r>
                <a:rPr lang="zh-TW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技</a:t>
              </a:r>
              <a:endPara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465369"/>
            <a:ext cx="9144000" cy="936104"/>
          </a:xfrm>
        </p:spPr>
        <p:txBody>
          <a:bodyPr/>
          <a:lstStyle/>
          <a:p>
            <a:r>
              <a:rPr lang="zh-TW" altLang="en-US" dirty="0">
                <a:latin typeface="+mn-lt"/>
                <a:ea typeface="+mn-ea"/>
              </a:rPr>
              <a:t>籌組</a:t>
            </a:r>
            <a:r>
              <a:rPr lang="en-US" altLang="zh-TW" dirty="0">
                <a:latin typeface="+mn-lt"/>
                <a:ea typeface="+mn-ea"/>
              </a:rPr>
              <a:t>SIG</a:t>
            </a:r>
            <a:r>
              <a:rPr lang="zh-TW" altLang="en-US" dirty="0">
                <a:latin typeface="+mn-lt"/>
                <a:ea typeface="+mn-ea"/>
              </a:rPr>
              <a:t>成立程序</a:t>
            </a:r>
          </a:p>
        </p:txBody>
      </p:sp>
      <p:sp>
        <p:nvSpPr>
          <p:cNvPr id="8" name="矩形 7"/>
          <p:cNvSpPr/>
          <p:nvPr/>
        </p:nvSpPr>
        <p:spPr>
          <a:xfrm>
            <a:off x="3203848" y="4239775"/>
            <a:ext cx="3096343" cy="2487345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確立目標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解決產業瓶頸 </a:t>
            </a:r>
            <a:r>
              <a:rPr kumimoji="0" lang="en-US" altLang="zh-TW" sz="2000" dirty="0">
                <a:solidFill>
                  <a:prstClr val="black"/>
                </a:solidFill>
              </a:rPr>
              <a:t>(</a:t>
            </a:r>
            <a:r>
              <a:rPr kumimoji="0" lang="zh-TW" altLang="en-US" sz="2000" dirty="0">
                <a:solidFill>
                  <a:prstClr val="black"/>
                </a:solidFill>
              </a:rPr>
              <a:t>如標準、技術、應用、政策協調等</a:t>
            </a:r>
            <a:r>
              <a:rPr kumimoji="0" lang="en-US" altLang="zh-TW" sz="2000" dirty="0">
                <a:solidFill>
                  <a:prstClr val="black"/>
                </a:solidFill>
              </a:rPr>
              <a:t>)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營運模式</a:t>
            </a:r>
            <a:r>
              <a:rPr kumimoji="0" lang="en-US" altLang="zh-TW" sz="2000" dirty="0">
                <a:solidFill>
                  <a:prstClr val="black"/>
                </a:solidFill>
              </a:rPr>
              <a:t>/</a:t>
            </a:r>
            <a:r>
              <a:rPr kumimoji="0" lang="zh-TW" altLang="en-US" sz="2000" dirty="0">
                <a:solidFill>
                  <a:prstClr val="black"/>
                </a:solidFill>
              </a:rPr>
              <a:t>解決方案</a:t>
            </a:r>
            <a:r>
              <a:rPr kumimoji="0" lang="en-US" altLang="zh-TW" sz="2000" dirty="0">
                <a:solidFill>
                  <a:prstClr val="black"/>
                </a:solidFill>
              </a:rPr>
              <a:t>/</a:t>
            </a:r>
            <a:r>
              <a:rPr kumimoji="0" lang="zh-TW" altLang="en-US" sz="2000" dirty="0">
                <a:solidFill>
                  <a:prstClr val="black"/>
                </a:solidFill>
              </a:rPr>
              <a:t>應用案例推動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 smtClean="0">
                <a:solidFill>
                  <a:prstClr val="black"/>
                </a:solidFill>
              </a:rPr>
              <a:t>推舉</a:t>
            </a:r>
            <a:r>
              <a:rPr kumimoji="0" lang="zh-TW" altLang="en-US" sz="2000" dirty="0">
                <a:solidFill>
                  <a:prstClr val="black"/>
                </a:solidFill>
              </a:rPr>
              <a:t>正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副召集人</a:t>
            </a:r>
            <a:endParaRPr kumimoji="0" lang="en-US" altLang="zh-TW" sz="2000" dirty="0" smtClean="0">
              <a:solidFill>
                <a:prstClr val="black"/>
              </a:solidFill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 smtClean="0">
                <a:solidFill>
                  <a:prstClr val="black"/>
                </a:solidFill>
              </a:rPr>
              <a:t>雲</a:t>
            </a:r>
            <a:r>
              <a:rPr kumimoji="0" lang="zh-TW" altLang="en-US" sz="2000" dirty="0">
                <a:solidFill>
                  <a:prstClr val="black"/>
                </a:solidFill>
              </a:rPr>
              <a:t>協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至少</a:t>
            </a:r>
            <a:r>
              <a:rPr kumimoji="0" lang="en-US" altLang="zh-TW" sz="2000" dirty="0" smtClean="0">
                <a:solidFill>
                  <a:prstClr val="black"/>
                </a:solidFill>
              </a:rPr>
              <a:t>10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家會員</a:t>
            </a:r>
            <a:endParaRPr kumimoji="0"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16216" y="4239774"/>
            <a:ext cx="2304256" cy="2487345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 smtClean="0">
                <a:solidFill>
                  <a:prstClr val="black"/>
                </a:solidFill>
              </a:rPr>
              <a:t>提</a:t>
            </a:r>
            <a:r>
              <a:rPr kumimoji="0" lang="zh-TW" altLang="en-US" sz="2000" dirty="0">
                <a:solidFill>
                  <a:prstClr val="black"/>
                </a:solidFill>
              </a:rPr>
              <a:t>報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理監事會</a:t>
            </a:r>
            <a:endParaRPr kumimoji="0" lang="en-US" altLang="zh-TW" sz="2000" dirty="0" smtClean="0">
              <a:solidFill>
                <a:prstClr val="black"/>
              </a:solidFill>
            </a:endParaRPr>
          </a:p>
          <a:p>
            <a:pPr marL="266700" indent="-2667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en-US" altLang="zh-TW" sz="2000" dirty="0" smtClean="0">
                <a:solidFill>
                  <a:prstClr val="black"/>
                </a:solidFill>
              </a:rPr>
              <a:t>SIG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運作執行</a:t>
            </a:r>
            <a:endParaRPr kumimoji="0" lang="en-US" altLang="zh-TW" sz="2000" dirty="0" smtClean="0">
              <a:solidFill>
                <a:prstClr val="black"/>
              </a:solidFill>
            </a:endParaRPr>
          </a:p>
          <a:p>
            <a:pPr marL="266700" indent="-2667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 smtClean="0">
                <a:solidFill>
                  <a:prstClr val="black"/>
                </a:solidFill>
              </a:rPr>
              <a:t>爭取政</a:t>
            </a:r>
            <a:r>
              <a:rPr kumimoji="0" lang="zh-TW" altLang="en-US" sz="2000" dirty="0">
                <a:solidFill>
                  <a:prstClr val="black"/>
                </a:solidFill>
              </a:rPr>
              <a:t>府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資源</a:t>
            </a:r>
            <a:endParaRPr kumimoji="0" lang="en-US" altLang="zh-TW" sz="2000" dirty="0" smtClean="0">
              <a:solidFill>
                <a:prstClr val="black"/>
              </a:solidFill>
            </a:endParaRPr>
          </a:p>
          <a:p>
            <a:pPr marL="266700" indent="-2667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為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產業發聲</a:t>
            </a:r>
            <a:endParaRPr kumimoji="0" lang="en-US" altLang="zh-TW" sz="2000" dirty="0" smtClean="0">
              <a:solidFill>
                <a:prstClr val="black"/>
              </a:solidFill>
            </a:endParaRPr>
          </a:p>
          <a:p>
            <a:pPr marL="266700" indent="-2667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 smtClean="0">
                <a:solidFill>
                  <a:prstClr val="black"/>
                </a:solidFill>
              </a:rPr>
              <a:t>整案海外輸出</a:t>
            </a:r>
            <a:endParaRPr kumimoji="0"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1595" y="1844984"/>
            <a:ext cx="1694501" cy="1440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prstClr val="black"/>
                </a:solidFill>
              </a:rPr>
              <a:t>SIG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</a:rPr>
              <a:t>發起人</a:t>
            </a:r>
            <a:endParaRPr kumimoji="0" lang="en-US" altLang="zh-TW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</a:rPr>
              <a:t>會議</a:t>
            </a:r>
          </a:p>
        </p:txBody>
      </p:sp>
      <p:sp>
        <p:nvSpPr>
          <p:cNvPr id="7" name="矩形 6"/>
          <p:cNvSpPr/>
          <p:nvPr/>
        </p:nvSpPr>
        <p:spPr>
          <a:xfrm>
            <a:off x="6660232" y="1797570"/>
            <a:ext cx="1656184" cy="14874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</a:rPr>
              <a:t>台灣雲端物聯網產業協會理</a:t>
            </a:r>
            <a:r>
              <a:rPr kumimoji="0" lang="zh-TW" altLang="en-US" dirty="0" smtClean="0">
                <a:solidFill>
                  <a:prstClr val="black"/>
                </a:solidFill>
              </a:rPr>
              <a:t>監事會</a:t>
            </a:r>
            <a:r>
              <a:rPr kumimoji="0" lang="zh-TW" altLang="en-US" dirty="0">
                <a:solidFill>
                  <a:prstClr val="black"/>
                </a:solidFill>
              </a:rPr>
              <a:t>議</a:t>
            </a:r>
          </a:p>
        </p:txBody>
      </p:sp>
      <p:cxnSp>
        <p:nvCxnSpPr>
          <p:cNvPr id="25" name="直線接點 24"/>
          <p:cNvCxnSpPr>
            <a:stCxn id="4" idx="2"/>
          </p:cNvCxnSpPr>
          <p:nvPr/>
        </p:nvCxnSpPr>
        <p:spPr>
          <a:xfrm>
            <a:off x="4588846" y="3284984"/>
            <a:ext cx="12650" cy="95479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向右箭號 25"/>
          <p:cNvSpPr/>
          <p:nvPr/>
        </p:nvSpPr>
        <p:spPr>
          <a:xfrm>
            <a:off x="5508105" y="2339786"/>
            <a:ext cx="1080120" cy="386627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5647" y="3255367"/>
            <a:ext cx="1528041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n-lt"/>
                <a:ea typeface="+mn-ea"/>
              </a:rPr>
              <a:t>成立程序</a:t>
            </a:r>
            <a:endParaRPr lang="zh-TW" alt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51520" y="3687415"/>
            <a:ext cx="324036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n-lt"/>
                <a:ea typeface="+mn-ea"/>
              </a:rPr>
              <a:t>由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  <a:ea typeface="+mn-ea"/>
              </a:rPr>
              <a:t>CIAT</a:t>
            </a:r>
            <a:r>
              <a:rPr lang="zh-TW" altLang="en-US" dirty="0" smtClean="0">
                <a:solidFill>
                  <a:srgbClr val="FF0000"/>
                </a:solidFill>
                <a:latin typeface="+mn-lt"/>
                <a:ea typeface="+mn-ea"/>
              </a:rPr>
              <a:t>提供幕僚作業</a:t>
            </a:r>
            <a:endParaRPr lang="zh-TW" alt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4" name="直線接點 13"/>
          <p:cNvCxnSpPr/>
          <p:nvPr/>
        </p:nvCxnSpPr>
        <p:spPr bwMode="auto">
          <a:xfrm>
            <a:off x="181896" y="3717032"/>
            <a:ext cx="8839201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838413" y="1793789"/>
            <a:ext cx="1573347" cy="144244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ea typeface="+mn-ea"/>
              </a:rPr>
              <a:t>籌組</a:t>
            </a:r>
            <a:r>
              <a:rPr kumimoji="0" lang="en-US" altLang="zh-TW" dirty="0" smtClean="0">
                <a:solidFill>
                  <a:prstClr val="black"/>
                </a:solidFill>
                <a:ea typeface="+mn-ea"/>
              </a:rPr>
              <a:t>SIG</a:t>
            </a:r>
            <a:r>
              <a:rPr kumimoji="0" lang="zh-TW" altLang="en-US" dirty="0" smtClean="0">
                <a:solidFill>
                  <a:prstClr val="black"/>
                </a:solidFill>
                <a:ea typeface="+mn-ea"/>
              </a:rPr>
              <a:t>產業需求探討</a:t>
            </a:r>
            <a:endParaRPr kumimoji="0" lang="zh-TW" alt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2" name="向右箭號 11"/>
          <p:cNvSpPr/>
          <p:nvPr/>
        </p:nvSpPr>
        <p:spPr bwMode="auto">
          <a:xfrm>
            <a:off x="2514396" y="2339787"/>
            <a:ext cx="1121500" cy="3866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5536" y="4217065"/>
            <a:ext cx="2520280" cy="2510055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kumimoji="0" lang="en-US" altLang="zh-TW" sz="2000" dirty="0" smtClean="0">
              <a:solidFill>
                <a:prstClr val="black"/>
              </a:solidFill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選定產業應用領域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推舉聯盟領導廠商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號召會員和潛在會員參與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>
                <a:solidFill>
                  <a:prstClr val="black"/>
                </a:solidFill>
              </a:rPr>
              <a:t>籌組</a:t>
            </a:r>
            <a:r>
              <a:rPr kumimoji="0" lang="en-US" altLang="zh-TW" sz="2000" dirty="0">
                <a:solidFill>
                  <a:prstClr val="black"/>
                </a:solidFill>
              </a:rPr>
              <a:t>SIG</a:t>
            </a:r>
            <a:r>
              <a:rPr kumimoji="0" lang="zh-TW" altLang="en-US" sz="2000" dirty="0">
                <a:solidFill>
                  <a:prstClr val="black"/>
                </a:solidFill>
              </a:rPr>
              <a:t>產業需求探討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000" dirty="0" smtClean="0">
                <a:solidFill>
                  <a:prstClr val="black"/>
                </a:solidFill>
              </a:rPr>
              <a:t>雲</a:t>
            </a:r>
            <a:r>
              <a:rPr kumimoji="0" lang="zh-TW" altLang="en-US" sz="2000" dirty="0">
                <a:solidFill>
                  <a:prstClr val="black"/>
                </a:solidFill>
              </a:rPr>
              <a:t>協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至少</a:t>
            </a:r>
            <a:r>
              <a:rPr kumimoji="0" lang="en-US" altLang="zh-TW" sz="2000" dirty="0" smtClean="0">
                <a:solidFill>
                  <a:prstClr val="black"/>
                </a:solidFill>
              </a:rPr>
              <a:t>5</a:t>
            </a:r>
            <a:r>
              <a:rPr kumimoji="0" lang="zh-TW" altLang="en-US" sz="2000" dirty="0" smtClean="0">
                <a:solidFill>
                  <a:prstClr val="black"/>
                </a:solidFill>
              </a:rPr>
              <a:t>家會員</a:t>
            </a:r>
            <a:endParaRPr kumimoji="0" lang="en-US" altLang="zh-TW" sz="2000" dirty="0" smtClean="0">
              <a:solidFill>
                <a:prstClr val="black"/>
              </a:solidFill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kumimoji="0" lang="en-US" altLang="zh-TW" sz="2000" dirty="0">
              <a:solidFill>
                <a:prstClr val="black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31640" y="13743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10/20</a:t>
            </a:r>
            <a:endParaRPr lang="zh-TW" altLang="en-US" dirty="0">
              <a:latin typeface="+mn-lt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211960" y="140147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11/02</a:t>
            </a:r>
            <a:endParaRPr lang="zh-TW" altLang="en-US" dirty="0">
              <a:latin typeface="+mn-lt"/>
            </a:endParaRPr>
          </a:p>
        </p:txBody>
      </p:sp>
      <p:cxnSp>
        <p:nvCxnSpPr>
          <p:cNvPr id="28" name="直線接點 27"/>
          <p:cNvCxnSpPr/>
          <p:nvPr/>
        </p:nvCxnSpPr>
        <p:spPr>
          <a:xfrm flipH="1">
            <a:off x="1608240" y="3248038"/>
            <a:ext cx="16846" cy="92626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7511677" y="3284984"/>
            <a:ext cx="12650" cy="95479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948263" y="13902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12/08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" y="692696"/>
            <a:ext cx="8507288" cy="576263"/>
          </a:xfrm>
        </p:spPr>
        <p:txBody>
          <a:bodyPr/>
          <a:lstStyle/>
          <a:p>
            <a:r>
              <a:rPr lang="en-US" altLang="zh-TW" dirty="0" smtClean="0">
                <a:latin typeface="+mn-lt"/>
              </a:rPr>
              <a:t>1020</a:t>
            </a:r>
            <a:r>
              <a:rPr lang="zh-TW" altLang="en-US" dirty="0" smtClean="0">
                <a:latin typeface="+mn-lt"/>
              </a:rPr>
              <a:t>物聯網資安</a:t>
            </a:r>
            <a:r>
              <a:rPr lang="en-US" altLang="zh-TW" dirty="0" smtClean="0">
                <a:latin typeface="+mn-lt"/>
              </a:rPr>
              <a:t>SIG</a:t>
            </a:r>
            <a:r>
              <a:rPr lang="zh-TW" altLang="en-US" dirty="0">
                <a:latin typeface="+mn-lt"/>
              </a:rPr>
              <a:t>產業需求</a:t>
            </a:r>
            <a:r>
              <a:rPr lang="zh-TW" altLang="en-US" dirty="0" smtClean="0">
                <a:latin typeface="+mn-lt"/>
              </a:rPr>
              <a:t>討論</a:t>
            </a:r>
            <a:endParaRPr lang="zh-TW" altLang="en-US" dirty="0">
              <a:latin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2132856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秘書組 補充會議照片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263"/>
          </a:xfrm>
        </p:spPr>
        <p:txBody>
          <a:bodyPr/>
          <a:lstStyle/>
          <a:p>
            <a:r>
              <a:rPr lang="zh-TW" altLang="en-US" dirty="0" smtClean="0"/>
              <a:t>需求端產業探討</a:t>
            </a:r>
            <a:endParaRPr lang="zh-TW" altLang="en-US" dirty="0"/>
          </a:p>
        </p:txBody>
      </p:sp>
      <p:sp>
        <p:nvSpPr>
          <p:cNvPr id="5" name="＞形箭號 4"/>
          <p:cNvSpPr>
            <a:spLocks noChangeArrowheads="1"/>
          </p:cNvSpPr>
          <p:nvPr/>
        </p:nvSpPr>
        <p:spPr bwMode="auto">
          <a:xfrm rot="16200000">
            <a:off x="809460" y="4968746"/>
            <a:ext cx="982340" cy="550535"/>
          </a:xfrm>
          <a:prstGeom prst="chevron">
            <a:avLst>
              <a:gd name="adj" fmla="val 1991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lIns="86301" tIns="43151" rIns="86301" bIns="43151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國防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＞形箭號 5"/>
          <p:cNvSpPr>
            <a:spLocks noChangeArrowheads="1"/>
          </p:cNvSpPr>
          <p:nvPr/>
        </p:nvSpPr>
        <p:spPr bwMode="auto">
          <a:xfrm rot="16200000">
            <a:off x="724566" y="3875406"/>
            <a:ext cx="1152127" cy="550532"/>
          </a:xfrm>
          <a:prstGeom prst="chevron">
            <a:avLst>
              <a:gd name="adj" fmla="val 1991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lIns="86301" tIns="43151" rIns="86301" bIns="43151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政府</a:t>
            </a:r>
            <a:endParaRPr kumimoji="0" lang="en-US" altLang="zh-TW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＞形箭號 6"/>
          <p:cNvSpPr>
            <a:spLocks noChangeArrowheads="1"/>
          </p:cNvSpPr>
          <p:nvPr/>
        </p:nvSpPr>
        <p:spPr bwMode="auto">
          <a:xfrm rot="16200000">
            <a:off x="639093" y="2640692"/>
            <a:ext cx="1296143" cy="545580"/>
          </a:xfrm>
          <a:prstGeom prst="chevron">
            <a:avLst>
              <a:gd name="adj" fmla="val 1991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lIns="86301" tIns="43151" rIns="86301" bIns="43151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1850744" y="2369766"/>
            <a:ext cx="6537679" cy="115212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中華郵政、秀傳醫院、中華電信、遠傳電信、正文科技、友訊科技、廣達電腦、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光寶科技、新鼎系統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1850745" y="3744731"/>
            <a:ext cx="5097520" cy="747779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行政院資通安全處、台北市政府、宜蘭縣政府、新北市政府、台南市政府</a:t>
            </a:r>
            <a:endParaRPr kumimoji="0" lang="zh-TW" altLang="en-US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6681" y="3307428"/>
            <a:ext cx="367999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需求端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1850744" y="4896859"/>
            <a:ext cx="4377440" cy="65857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國防部通次室、國防部電展室、中科院</a:t>
            </a:r>
            <a:endParaRPr kumimoji="0" lang="zh-TW" altLang="en-US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＞形箭號 11"/>
          <p:cNvSpPr>
            <a:spLocks noChangeArrowheads="1"/>
          </p:cNvSpPr>
          <p:nvPr/>
        </p:nvSpPr>
        <p:spPr bwMode="auto">
          <a:xfrm rot="16200000">
            <a:off x="809460" y="6003301"/>
            <a:ext cx="982340" cy="550535"/>
          </a:xfrm>
          <a:prstGeom prst="chevron">
            <a:avLst>
              <a:gd name="adj" fmla="val 19914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lIns="86301" tIns="43151" rIns="86301" bIns="43151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研究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1850744" y="5949280"/>
            <a:ext cx="4377440" cy="65857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台灣電腦網路危機處理暨協調中心</a:t>
            </a:r>
            <a:r>
              <a:rPr kumimoji="0" lang="zh-TW" altLang="en-US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、電電公會</a:t>
            </a:r>
            <a:endParaRPr kumimoji="0" lang="zh-TW" altLang="en-US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91680" y="1426320"/>
            <a:ext cx="4925228" cy="840548"/>
            <a:chOff x="1992098" y="1426320"/>
            <a:chExt cx="4925228" cy="840548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9059" y="1468572"/>
              <a:ext cx="868267" cy="779134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4" y="1426320"/>
              <a:ext cx="877243" cy="804825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254" y="1466813"/>
              <a:ext cx="922303" cy="744702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687" y="1522116"/>
              <a:ext cx="833389" cy="709029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0" name="文字方塊 19"/>
            <p:cNvSpPr txBox="1"/>
            <p:nvPr/>
          </p:nvSpPr>
          <p:spPr>
            <a:xfrm>
              <a:off x="1992098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無人載具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522227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200"/>
              </a:lvl1pPr>
            </a:lstStyle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照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護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療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238278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智慧製造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77154" y="1435871"/>
              <a:ext cx="314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金融科技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731663" y="160833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產業應用資安化</a:t>
            </a:r>
          </a:p>
        </p:txBody>
      </p:sp>
    </p:spTree>
    <p:extLst>
      <p:ext uri="{BB962C8B-B14F-4D97-AF65-F5344CB8AC3E}">
        <p14:creationId xmlns:p14="http://schemas.microsoft.com/office/powerpoint/2010/main" val="3860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5387</TotalTime>
  <Words>2054</Words>
  <Application>Microsoft Office PowerPoint</Application>
  <PresentationFormat>如螢幕大小 (4:3)</PresentationFormat>
  <Paragraphs>283</Paragraphs>
  <Slides>21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Arial Unicode MS</vt:lpstr>
      <vt:lpstr>ＭＳ Ｐゴシック</vt:lpstr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2_預設簡報設計</vt:lpstr>
      <vt:lpstr>5_預設簡報設計</vt:lpstr>
      <vt:lpstr>2_佈景主題1</vt:lpstr>
      <vt:lpstr>佈景主題1</vt:lpstr>
      <vt:lpstr>物聯網資安SIG成立程序及章程(草案) 台灣雲端物聯網產業協會</vt:lpstr>
      <vt:lpstr>PowerPoint 簡報</vt:lpstr>
      <vt:lpstr>大綱</vt:lpstr>
      <vt:lpstr>台灣雲端物聯網協會</vt:lpstr>
      <vt:lpstr>PowerPoint 簡報</vt:lpstr>
      <vt:lpstr>PowerPoint 簡報</vt:lpstr>
      <vt:lpstr>籌組SIG成立程序</vt:lpstr>
      <vt:lpstr>1020物聯網資安SIG產業需求討論</vt:lpstr>
      <vt:lpstr>需求端產業探討</vt:lpstr>
      <vt:lpstr>供給端產業探討</vt:lpstr>
      <vt:lpstr>技術問題</vt:lpstr>
      <vt:lpstr>非技術問題-痛點、阻點、難點</vt:lpstr>
      <vt:lpstr>資安對物聯網產業的機會與挑戰</vt:lpstr>
      <vt:lpstr>章程(草案)-總則(1/2)</vt:lpstr>
      <vt:lpstr>章程(草案)-總則(2/2)</vt:lpstr>
      <vt:lpstr>章程(草案)-會員資格及權利義務</vt:lpstr>
      <vt:lpstr>章程(草案)-SIG組織及工作(1/3)</vt:lpstr>
      <vt:lpstr>章程(草案)-SIG組織及工作(2/3)</vt:lpstr>
      <vt:lpstr>章程(草案)-SIG組織及工作(3/3)</vt:lpstr>
      <vt:lpstr>章程(草案)-附則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A10418</cp:lastModifiedBy>
  <cp:revision>919</cp:revision>
  <cp:lastPrinted>2017-11-01T02:22:42Z</cp:lastPrinted>
  <dcterms:created xsi:type="dcterms:W3CDTF">2015-11-24T05:10:22Z</dcterms:created>
  <dcterms:modified xsi:type="dcterms:W3CDTF">2017-11-02T01:18:00Z</dcterms:modified>
</cp:coreProperties>
</file>